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6" r:id="rId3"/>
    <p:sldId id="264" r:id="rId4"/>
    <p:sldId id="271" r:id="rId5"/>
    <p:sldId id="259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94982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Паспорт школьного музея.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бюджетное учреждение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 66 города сочи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Макарова п.а.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88" y="2823882"/>
            <a:ext cx="8081683" cy="3092823"/>
          </a:xfrm>
        </p:spPr>
      </p:pic>
    </p:spTree>
    <p:extLst>
      <p:ext uri="{BB962C8B-B14F-4D97-AF65-F5344CB8AC3E}">
        <p14:creationId xmlns:p14="http://schemas.microsoft.com/office/powerpoint/2010/main" val="37694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dirty="0"/>
              <a:t>Экспозиция </a:t>
            </a:r>
            <a:r>
              <a:rPr lang="ru-RU" sz="4400" b="1" i="1" dirty="0" smtClean="0"/>
              <a:t/>
            </a:r>
            <a:br>
              <a:rPr lang="ru-RU" sz="4400" b="1" i="1" dirty="0" smtClean="0"/>
            </a:br>
            <a:r>
              <a:rPr lang="ru-RU" sz="4400" b="1" i="1" dirty="0" smtClean="0"/>
              <a:t>«</a:t>
            </a:r>
            <a:r>
              <a:rPr lang="ru-RU" sz="4400" b="1" i="1" dirty="0"/>
              <a:t>Поклонимся великим тем годам</a:t>
            </a:r>
            <a:r>
              <a:rPr lang="ru-RU" sz="4400" b="1" i="1" dirty="0" smtClean="0"/>
              <a:t>»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0647" y="1837765"/>
            <a:ext cx="10612036" cy="3564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боевого пути 63 ночного бомбардировочного авиационного Краснознамённого Керченского полка, который был сформирован 23 марта 1938 году в г. Красногвардейске (ныне Гатчина). С 1942 года базировался на аэродроме в Адлере, где лётный состав проходил тренировочные «слепые» полёты под колпаком ночью над морем. Авиаполк не дал противнику выйти к побережью Чёрного моря в районе Туапсе.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боевого пути 742 разведывательного авиаполка, который базировался на аэродроме Краснодар.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Собраны страницы памяти о ветеранах-героях ВОВ: учителях школы, жителях села и края и др.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В процессе поисково-собирательной и исследовательской  работы в музее имеются вещественные, письменные подлинные материалы: газета «Правда» от 13 февраля 1945 года; фотографии, награды, письма с фронта М. Попова, кобура к табельному оружию командира 63 авиаполка Троцкого В.В., папка для военных документов и наградные листы; очерки из воспоминаний В.Малякина, сборник стихов лётчика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боевом пути авиаполка; земля с мест гибели лётчиков.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На базе музея работает исследовательский </a:t>
            </a:r>
            <a:r>
              <a:rPr lang="ru-RU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В.Горбанёва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«Глобус», который участвовал в проекте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«Имя героя - школе».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2019 году присвоено имя бывшего директора школы, ветерана Великой отечественной войны Макарова Павла Алексеевича. Стенды, фотографии, документы личного архива, воспоминания друзей, учителей, учеников, односельчан собраны в школьном музее.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85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/>
              <a:t>Экспозиция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«</a:t>
            </a:r>
            <a:r>
              <a:rPr lang="ru-RU" b="1" i="1" dirty="0"/>
              <a:t>Ты, Кубань, ты наша Родина</a:t>
            </a:r>
            <a:r>
              <a:rPr lang="ru-RU" b="1" i="1" dirty="0" smtClean="0"/>
              <a:t>!»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5835" y="2205318"/>
            <a:ext cx="11510683" cy="3736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Родной край – локальная, обозримая часть земли, страны, которую следует знать всем. Необходимо сохранить для современников и потомков подлинники, первоисточники, представляющие историческую ценность. На стенде «Это наша с тобою земля» отражена история первых поселенцах в сёлах Молдовка, Высокое, где расположена школа. Создана в музее композиция мини – избы с предметами быта и мебели. Старинные лавка, прялки, маслобойка, половик и т.д., которые являются не только украшением музея, но и наглядным пособием при проведении уроков истории или музейных «путешествий» в века минувшие. Изучаются находки и определяется их историческая ценность: домашняя утварь, орудия труда (предметы гончарного производства, глиняные и медные крынки, кувшины, ключи, замки, прялки, утюги…). Собираются материалы силами учащихся, учителей, жителей села, добрых друзей школы.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Большой методический материал имеется о кубанском казачьем войске: форма кубанских казаков, казачьи заповеди и др.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6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/>
              <a:t>Экспозиция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«</a:t>
            </a:r>
            <a:r>
              <a:rPr lang="ru-RU" sz="3600" b="1" i="1" dirty="0" err="1" smtClean="0"/>
              <a:t>ИсториЯ</a:t>
            </a:r>
            <a:r>
              <a:rPr lang="ru-RU" sz="3600" b="1" i="1" dirty="0" smtClean="0"/>
              <a:t>  школы</a:t>
            </a:r>
            <a:r>
              <a:rPr lang="ru-RU" sz="3600" b="1" i="1" dirty="0"/>
              <a:t>.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Это  наша  с  </a:t>
            </a:r>
            <a:r>
              <a:rPr lang="ru-RU" sz="3600" b="1" i="1" dirty="0"/>
              <a:t>тобой </a:t>
            </a:r>
            <a:r>
              <a:rPr lang="ru-RU" sz="3600" b="1" i="1" dirty="0" smtClean="0"/>
              <a:t> биография</a:t>
            </a:r>
            <a:r>
              <a:rPr lang="ru-RU" sz="3600" b="1" i="1" dirty="0"/>
              <a:t>».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5801" y="2151529"/>
            <a:ext cx="10396882" cy="3793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 материалов и ведение летописи школы – бесценное достояние уходящей эпохи. Школа – хранилище памяти о людях, так как каждый человек в своей жизни проходит через школу. Все это помогает знать историю школы. Материалы на стенде «Выбери свой путь» о судьбах выпускников прошлых лет, об учениках школы – ныне учителях школы. Размещены фотографии школы в разные года её существования, альбомы воспоминаний. Атрибутика школьной жизни разного времени: вымпелы «Лучшая октябрятская группа», «К борьбе за дело Коммунистической партии Будь готов!», пионерский горн, барабан, галстук, гимн и клятва пионера; знамя комсомольской организации ВЛКСМ, знамя 15 союзных республик,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знамя марксизма-ленинизма под руководством коммунистической партии «Вперед к победе коммунизма!», комсомольский билет, благодарственные письма.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декабря 1988 года весь мир узнал о страшной трагедии, когда были разрушены города Спитаки, Ленинакан и другие города и сёла Армении. Тогда жители Армении переехали в Адлерский район г. Сочи. В память об этой трагедии на школьной территории установлен памятник Хачкар. Ежегодно школьники и ветераны педагогического труда возлагают цветы и несут вахту памяти.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8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/>
              <a:t>Экспозиция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«</a:t>
            </a:r>
            <a:r>
              <a:rPr lang="ru-RU" sz="4000" b="1" dirty="0"/>
              <a:t>История технических средств обучения».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5801" y="1721224"/>
            <a:ext cx="10690411" cy="3793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Показано изменение состава ТСО и дидактических функций с развитием и изменением информационной среды с появлением новых методов обучения.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протяжении многих лет в школьной среде постоянно поднимаются вопросы, связанные с использованием технических средств обучения на уроке. Как известно, школьники в современном мире обладают наглядно-образным мышлением и поэтому на сегодняшний день уже недостаточно использовать на уроке только лишь беседу, записи, таблицы, но необходимо привлекать еще и наглядные средства, такие как, например: изображения, графики, видеоролики и т. д. Конечно же не стоит забывать о том, что и ранее средства информации в виде наглядности были использованы в советских школах. Очень большой популярностью пользовались кинофильмы, а также очень часто советские учителя применяли видеомагнитофон, фильмоскоп и даже телевизор. Но мир меняется и образовательная среда тоже, поэтому на сегодняшний день компьютер это, пожалуй, один из самых полезных и уникальных средств использования ТСО на уроках, в котором сочетаются все те полезные особенности о которых было сказано ранее и безусловно имеет преимущество перед всем упомянутым. Представлены; кинопроектор, магнитофон бобинный, проигрыватель, электронная машинка, фотоаппараты и фотоплёнки…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46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Экспозиция    </a:t>
            </a:r>
            <a:r>
              <a:rPr lang="ru-RU" sz="4800" b="1" dirty="0"/>
              <a:t>«Музейные уроки</a:t>
            </a:r>
            <a:r>
              <a:rPr lang="ru-RU" sz="4800" b="1" dirty="0" smtClean="0"/>
              <a:t>»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9965" y="1837764"/>
            <a:ext cx="11187953" cy="355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музее все предназначено для учащихся и в основном создано их руками. Экспонаты в школьном музее – это наглядные пособия для уроков. Экспозиции в школьном музее построены так, чтобы удобно было проводить занятия с учащимися в урочное и внеурочное время.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музейных мероприятий, имеющих образовательную и просветительскую направленность, наиболее популярными в настоящее время можно назвать музейные</a:t>
            </a:r>
            <a:b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уроки. В корне отличающийся от школьных занятий и экскурсий музейный урок является ярким примером «красочной» иллюстрации исторических событий. Музейные экспонаты имеют уникальную возможность воздействовать на интеллектуальные, волевые и эмоциональные процессы личности ребёнка одновременно, а каждая экспозиция представляет собой программу передачи через экспонаты знаний, навыков, суждений, оценок и чувств. Урок в музее активизирует в равной степени и сильных, и слабых учеников, так как создаёт возможность индивидуального подхода к различному уровню восприятия</a:t>
            </a:r>
            <a:b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музейной информации.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сайте образовательного учреждения в разделе Школьный музей размещены все экспозиции и методические материалы для проведения уроков мужества и классных часов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7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dirty="0" smtClean="0"/>
              <a:t>Школьный музей</a:t>
            </a:r>
            <a:br>
              <a:rPr lang="ru-RU" sz="8800" dirty="0" smtClean="0"/>
            </a:br>
            <a:r>
              <a:rPr lang="ru-RU" sz="4800" dirty="0" smtClean="0"/>
              <a:t>«поклонимся великим тем годам»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1010080" y="3501033"/>
            <a:ext cx="9887644" cy="1586288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Мобу сош № 66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г.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Сочи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им.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Макарова п.а.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МУЗЕЯ – МАРТЫНОВА  МАРИНА  ВАСИЛЬЕВНА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9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286999" cy="2164976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Профиль музея: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историко-краеведческий</a:t>
            </a:r>
            <a:r>
              <a:rPr lang="ru-RU" sz="4400" dirty="0"/>
              <a:t>.</a:t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1" y="3200400"/>
            <a:ext cx="10394707" cy="218148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школы: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Нестеренко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Александровна.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адрес, телефон: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354393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Краснодарский край, город Сочи, село Высокое, улица Некрасова, дом 4а</a:t>
            </a:r>
          </a:p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95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сновной фонд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ШКОЛЬНОГО МУЗЕЯ составляет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- 128 подлинных предметов материальной и духовной культуры.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аучно-вспомогательный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фонд составляет – 302 предметов и материалов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 ЭКСПОЗИЦИИ,ЭКСПОНАТЫ И МАТЕРИАЛЫ РАЗМЕЩЕНЫ НА САЙТЕ ШКОЛЫ.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1" y="2063394"/>
            <a:ext cx="3404259" cy="37322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54" y="2063395"/>
            <a:ext cx="3443396" cy="37322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016" y="2063394"/>
            <a:ext cx="3698196" cy="37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5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1" y="282388"/>
            <a:ext cx="10394707" cy="509949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работа школьного музея – это непрерывный и даже бесконечный процесс. 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олгосрочна программа поисковых краеведческих исследований – фундамент этого здания. 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первых шагов своего существования школьный музей выполняет педагогическую функцию. 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десь учащиеся не просто получают знания, а учатся бать гражданином и человеком. Включение музея в образовательный процесс способствует формированию у подрастающего поколения психологической и нравственной готовности не только жить в быстро изменяющемся мире, но и быть активным участником происходящих в нём преобразований.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243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/>
              <a:t>Школьный музей </a:t>
            </a:r>
            <a:br>
              <a:rPr lang="ru-RU" sz="4400" dirty="0" smtClean="0"/>
            </a:br>
            <a:r>
              <a:rPr lang="ru-RU" sz="4400" dirty="0" smtClean="0"/>
              <a:t>«</a:t>
            </a:r>
            <a:r>
              <a:rPr lang="ru-RU" sz="4400" dirty="0"/>
              <a:t>Поклонимся великим тем годам»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1671" y="2003613"/>
            <a:ext cx="10676964" cy="321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Имеющиеся собранные материалы соответствуют профилю музея. Фондовая работа в школе включает две непрерывно связанные между собой цели: сохранение и пополнение музейного фонда, привлечение учащихся к осмысленной, целенаправленной познавательной деятельности.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331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329" y="537882"/>
            <a:ext cx="1070385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  ПОМЕЩЕНИЯ.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Отдельное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помещение с 2 окнами на 1 этаже школы. Площадь составляет 48 квадратных метров: экспозиционно-выставочная площадь – 42 квадратных метра, площадь под хранение фондов – 7 квадратных метров.  Высота потолка 3 метра. Окна затемнены жалюзи. Для экспонирования и хранения музейных предметов имеются: 4 стола, 4 витрины с подсветкой, 14 стендов. Для проведения музейных уроков для обучающихся имеются ученические столы и стулья. Экспонаты размещены на стендах, витринах, столах. В музее имеются технические средства: ноутбук, принтер, телевизор, фотоаппарат, домашний кинотеатр, рециркулятор. Уголок героя, стол героя, посвящённый Макарову П.А., чьё имя носит школа, расположен на 1 этаже в вестибюле школы. В помещении школьного музея соблюдается световой и температурно-влажественный режимы. Освещение люминесцентное. Помещение обеспечено автоматической пожарной сигнализацией, огнетушителем. Охрана осуществляется сотрудниками ЧОП «Рубикон», контрольно-пропускной пункт обеспечен видеонаблюдением. В школе имеется паспорт доступности для людей с ограниченными возможностями здоровья. Техническое состояние помещения хорошее. В наличии нормативные и методические документы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49899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847" y="228599"/>
            <a:ext cx="10408023" cy="553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школьного музея: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№ 11 от 01.09.2022 года об открытии школьного музея;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Положение о музее образовательного учреждения (о школьном музее);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Инвентарная книга;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Книга основного музейного и научно-вспомогательного фондов;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Картотека основного фона;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Книга учёта массовых мероприятий;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работы школьного музея;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Календарно-тематическое планирование школьного музея;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Книга отзывов;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Методические разработки;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Тексты и методические разработки экскурсий, лекций, бесед, музейных уроков и мероприятий.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об утверждении Положения о паспортизации школьных музеев РФ № 9-ОД от 29.04.2021г., Положение о паспортизации школьных музеев ФГБОУ ДО ФЦДЮТиК;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15.04.1998 3 64-ФЗ (ред. от 11.06.2021) «О культурных ценностях, перемещённых в Союз ССР в результате Второй мировой войны и находящихся на территории Российской Федерации»;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26.05.1996 № 54-ФЗ (ред. от 11.06.2021) «О музейном фонде Российской Федерации и музеях в Российской Федерации»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885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ОСНОВНЫЕ  ЭКСПОЗИЦИИ: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32965" y="2003611"/>
            <a:ext cx="9549718" cy="325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Поклонимся великим тем годам».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«Ты, Кубань, ты наша Родина!»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«История школы. Это наша с тобой биография».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«История технических средств обучения».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«Музейные уроки».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369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74</TotalTime>
  <Words>1622</Words>
  <Application>Microsoft Office PowerPoint</Application>
  <PresentationFormat>Широкоэкранный</PresentationFormat>
  <Paragraphs>59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Impact</vt:lpstr>
      <vt:lpstr>Times New Roman</vt:lpstr>
      <vt:lpstr>Главное мероприятие</vt:lpstr>
      <vt:lpstr>Паспорт школьного музея. Муниципальное общеобразовательное бюджетное учреждение  средняя общеобразовательная школа № 66 города сочи  имени Макарова п.а.</vt:lpstr>
      <vt:lpstr>Школьный музей «поклонимся великим тем годам»</vt:lpstr>
      <vt:lpstr>Профиль музея:  историко-краеведческий. </vt:lpstr>
      <vt:lpstr>Основной фонд ШКОЛЬНОГО МУЗЕЯ составляет - 128 подлинных предметов материальной и духовной культуры.  Научно-вспомогательный фонд составляет – 302 предметов и материалов.  ВСЕ ЭКСПОЗИЦИИ,ЭКСПОНАТЫ И МАТЕРИАЛЫ РАЗМЕЩЕНЫ НА САЙТЕ ШКОЛЫ. </vt:lpstr>
      <vt:lpstr> </vt:lpstr>
      <vt:lpstr>Школьный музей  «Поклонимся великим тем годам» </vt:lpstr>
      <vt:lpstr>Презентация PowerPoint</vt:lpstr>
      <vt:lpstr>Презентация PowerPoint</vt:lpstr>
      <vt:lpstr>ОСНОВНЫЕ  ЭКСПОЗИЦИИ:</vt:lpstr>
      <vt:lpstr>Экспозиция  «Поклонимся великим тем годам» </vt:lpstr>
      <vt:lpstr>Экспозиция  «Ты, Кубань, ты наша Родина!»</vt:lpstr>
      <vt:lpstr>Экспозиция  «ИсториЯ  школы.  Это  наша  с  тобой  биография». </vt:lpstr>
      <vt:lpstr>Экспозиция  «История технических средств обучения». </vt:lpstr>
      <vt:lpstr>Экспозиция    «Музейные уроки»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музей «поклонимся великим тем годам»</dc:title>
  <dc:creator>27_NA</dc:creator>
  <cp:lastModifiedBy>27_NA</cp:lastModifiedBy>
  <cp:revision>26</cp:revision>
  <dcterms:created xsi:type="dcterms:W3CDTF">2022-11-02T13:03:46Z</dcterms:created>
  <dcterms:modified xsi:type="dcterms:W3CDTF">2022-11-28T14:09:34Z</dcterms:modified>
</cp:coreProperties>
</file>