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456691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31562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5e51363dcb8d85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5e51363dcb8d85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0551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35e51363dcb8d85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35e51363dcb8d85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471599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35e51363dcb8d85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35e51363dcb8d85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45995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35e51363dcb8d85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35e51363dcb8d85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92787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35e51363dcb8d85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35e51363dcb8d85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428266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5e51363dcb8d85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35e51363dcb8d85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11562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35e51363dcb8d85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35e51363dcb8d85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837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744575"/>
            <a:ext cx="9144001" cy="2882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3925" y="152400"/>
            <a:ext cx="6296138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4850" y="152400"/>
            <a:ext cx="6334297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Google Shape;7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1650" y="152400"/>
            <a:ext cx="6380705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Google Shape;7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97688" y="152400"/>
            <a:ext cx="6548615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9925" y="152400"/>
            <a:ext cx="6404162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0618" y="152400"/>
            <a:ext cx="6699737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43463" y="152400"/>
            <a:ext cx="6657066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(16:9)</PresentationFormat>
  <Paragraphs>0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NoAdmin-ASER</dc:creator>
  <cp:lastModifiedBy>NoAdmin-ASER</cp:lastModifiedBy>
  <cp:revision>1</cp:revision>
  <dcterms:modified xsi:type="dcterms:W3CDTF">2020-02-18T12:14:22Z</dcterms:modified>
</cp:coreProperties>
</file>