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Социальные нормы и санкции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35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Понятие «норма» в переводе с латинского языка означает «образец».</a:t>
            </a:r>
          </a:p>
          <a:p>
            <a:endParaRPr lang="ru-RU" sz="3200" dirty="0" smtClean="0"/>
          </a:p>
          <a:p>
            <a:r>
              <a:rPr lang="ru-RU" sz="3200" dirty="0" smtClean="0"/>
              <a:t>Социальные нормы направляют поведение людей , позволяют его контролировать и оценивать.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8224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/>
              <a:t>Выделяют следующие виды социальных норм:</a:t>
            </a:r>
          </a:p>
          <a:p>
            <a:r>
              <a:rPr lang="ru-RU" sz="3200" dirty="0"/>
              <a:t>н</a:t>
            </a:r>
            <a:r>
              <a:rPr lang="ru-RU" sz="3200" dirty="0" smtClean="0"/>
              <a:t>ормы морали - </a:t>
            </a:r>
            <a:r>
              <a:rPr lang="ru-RU" sz="3200" dirty="0"/>
              <a:t>п</a:t>
            </a:r>
            <a:r>
              <a:rPr lang="ru-RU" sz="3200" dirty="0" smtClean="0"/>
              <a:t>равила </a:t>
            </a:r>
            <a:r>
              <a:rPr lang="ru-RU" sz="3200" dirty="0"/>
              <a:t>поведения, в которых выражаются представления людей о добре и зле, хорошем и плохом.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1670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Политические нормы - </a:t>
            </a:r>
            <a:r>
              <a:rPr lang="ru-RU" sz="3200" dirty="0"/>
              <a:t>п</a:t>
            </a:r>
            <a:r>
              <a:rPr lang="ru-RU" sz="3200" dirty="0" smtClean="0"/>
              <a:t>равила </a:t>
            </a:r>
            <a:r>
              <a:rPr lang="ru-RU" sz="3200" dirty="0"/>
              <a:t>поведения, проводимые людьми в рамках их политической деятельности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r>
              <a:rPr lang="ru-RU" sz="3200" dirty="0" smtClean="0"/>
              <a:t>Правовые нормы - </a:t>
            </a:r>
            <a:r>
              <a:rPr lang="ru-RU" sz="3200" dirty="0"/>
              <a:t>п</a:t>
            </a:r>
            <a:r>
              <a:rPr lang="ru-RU" sz="3200" dirty="0" smtClean="0"/>
              <a:t>равила </a:t>
            </a:r>
            <a:r>
              <a:rPr lang="ru-RU" sz="3200" dirty="0"/>
              <a:t>поведения, установленные государством в стране (законы, кодексы).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8503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/>
          </a:bodyPr>
          <a:lstStyle/>
          <a:p>
            <a:r>
              <a:rPr lang="ru-RU" dirty="0" smtClean="0"/>
              <a:t>Религиозные нормы - </a:t>
            </a:r>
            <a:r>
              <a:rPr lang="ru-RU" dirty="0"/>
              <a:t>п</a:t>
            </a:r>
            <a:r>
              <a:rPr lang="ru-RU" dirty="0" smtClean="0"/>
              <a:t>равила </a:t>
            </a:r>
            <a:r>
              <a:rPr lang="ru-RU" dirty="0"/>
              <a:t>поведения, установленные религией или религиозными организациями в рамках своих последователей (заповеди, писания, священные книги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 smtClean="0"/>
              <a:t>Традиции и обычаи – правила поведения, установленные определенными нациями и народностями.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280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Корпоративные нормы </a:t>
            </a:r>
            <a:r>
              <a:rPr lang="ru-RU" sz="3200" dirty="0"/>
              <a:t>з</a:t>
            </a:r>
            <a:r>
              <a:rPr lang="ru-RU" sz="3200" dirty="0" smtClean="0"/>
              <a:t>акрепляют </a:t>
            </a:r>
            <a:r>
              <a:rPr lang="ru-RU" sz="3200" dirty="0"/>
              <a:t>правила поведения в соответствующих организациях (</a:t>
            </a:r>
            <a:r>
              <a:rPr lang="ru-RU" sz="3200" dirty="0" err="1"/>
              <a:t>дресс</a:t>
            </a:r>
            <a:r>
              <a:rPr lang="ru-RU" sz="3200" dirty="0"/>
              <a:t>-код, устав).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8602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Социальные санкции – это реакция общество на совершенный поступок или на поведение человека в обществе. </a:t>
            </a:r>
          </a:p>
          <a:p>
            <a:endParaRPr lang="ru-RU" dirty="0"/>
          </a:p>
          <a:p>
            <a:r>
              <a:rPr lang="ru-RU" dirty="0" smtClean="0"/>
              <a:t>Выделяют позитивные социальные санкции и негативные социальные санкции.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825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158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Социальные нормы и санкции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нормы и санкции</dc:title>
  <dc:creator>Zavuch</dc:creator>
  <cp:lastModifiedBy>Zavuch</cp:lastModifiedBy>
  <cp:revision>2</cp:revision>
  <dcterms:created xsi:type="dcterms:W3CDTF">2020-02-13T12:19:26Z</dcterms:created>
  <dcterms:modified xsi:type="dcterms:W3CDTF">2020-02-13T12:38:06Z</dcterms:modified>
</cp:coreProperties>
</file>