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Социальная структура общества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36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Социальная </a:t>
            </a:r>
            <a:r>
              <a:rPr lang="ru-RU" b="1" dirty="0" smtClean="0"/>
              <a:t>структура </a:t>
            </a:r>
            <a:r>
              <a:rPr lang="ru-RU" b="1" dirty="0"/>
              <a:t>общества</a:t>
            </a:r>
            <a:r>
              <a:rPr lang="ru-RU" dirty="0"/>
              <a:t> (от лат.</a:t>
            </a:r>
            <a:r>
              <a:rPr lang="ru-RU" i="1" dirty="0"/>
              <a:t> </a:t>
            </a:r>
            <a:r>
              <a:rPr lang="en-US" i="1" dirty="0" err="1"/>
              <a:t>structura</a:t>
            </a:r>
            <a:r>
              <a:rPr lang="en-US" i="1" dirty="0"/>
              <a:t> </a:t>
            </a:r>
            <a:r>
              <a:rPr lang="ru-RU" i="1" dirty="0"/>
              <a:t>— </a:t>
            </a:r>
            <a:r>
              <a:rPr lang="ru-RU" dirty="0"/>
              <a:t>строение, расположение, порядок) — строение</a:t>
            </a:r>
            <a:r>
              <a:rPr lang="ru-RU" i="1" dirty="0"/>
              <a:t> общества</a:t>
            </a:r>
            <a:r>
              <a:rPr lang="ru-RU" dirty="0"/>
              <a:t> в целом, совокупность взаимосвязанных и взаимодействующих</a:t>
            </a:r>
            <a:r>
              <a:rPr lang="ru-RU" i="1" dirty="0"/>
              <a:t> социальных групп.</a:t>
            </a:r>
            <a:r>
              <a:rPr lang="ru-RU" dirty="0"/>
              <a:t> Эти группы имеют различное положение в обществе, име­ют неравный доступ к таким социальным благам, как</a:t>
            </a:r>
            <a:r>
              <a:rPr lang="ru-RU" i="1" dirty="0"/>
              <a:t> деньги, </a:t>
            </a:r>
            <a:r>
              <a:rPr lang="ru-RU" dirty="0"/>
              <a:t>власть, престиж.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20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Выделяют общества открытого типа и общества закрытого типа.</a:t>
            </a:r>
          </a:p>
          <a:p>
            <a:r>
              <a:rPr lang="ru-RU" sz="3600" dirty="0" smtClean="0"/>
              <a:t>Главным отличием является то, что в обществах открытого типа возможен свободный переход из социальной группы в группу,  из одного слоя в другой социальный слой.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8558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Социальная группа - это общность людей, имеющих какой-либо общий социально значимый признак.</a:t>
            </a:r>
          </a:p>
          <a:p>
            <a:r>
              <a:rPr lang="ru-RU" sz="3200" dirty="0"/>
              <a:t> Они могут быть большими и малыми, в зависимости от количества; формальными и неформальными, в зависимости от принадлежности к организациям.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05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Основные признаки социальных групп:</a:t>
            </a:r>
          </a:p>
          <a:p>
            <a:pPr lvl="0"/>
            <a:r>
              <a:rPr lang="ru-RU" dirty="0"/>
              <a:t>демографический – по полу и возрасту (мужчины, подростки);</a:t>
            </a:r>
          </a:p>
          <a:p>
            <a:pPr lvl="0"/>
            <a:r>
              <a:rPr lang="ru-RU" dirty="0"/>
              <a:t>профессиональный – по принципу занятости (врачи, учащиеся);</a:t>
            </a:r>
          </a:p>
          <a:p>
            <a:pPr lvl="0"/>
            <a:r>
              <a:rPr lang="ru-RU" dirty="0"/>
              <a:t>конфессиональный – по принадлежности к религии (католики, мусульмане);</a:t>
            </a:r>
          </a:p>
          <a:p>
            <a:pPr lvl="0"/>
            <a:r>
              <a:rPr lang="ru-RU" dirty="0"/>
              <a:t>территориальный – по месту жительства (горожане, москвичи, россияне);</a:t>
            </a:r>
          </a:p>
          <a:p>
            <a:pPr lvl="0"/>
            <a:r>
              <a:rPr lang="ru-RU" dirty="0"/>
              <a:t>национальный – русские, немцы.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55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Многие ученые считают, что классовое деление общества должно быть дополнено делением общество на страты, то есть слои.</a:t>
            </a:r>
          </a:p>
          <a:p>
            <a:endParaRPr lang="ru-RU" dirty="0"/>
          </a:p>
          <a:p>
            <a:r>
              <a:rPr lang="ru-RU" dirty="0" smtClean="0"/>
              <a:t>Социальная стратификация общества позволяет более детально увидеть </a:t>
            </a:r>
            <a:r>
              <a:rPr lang="ru-RU" smtClean="0"/>
              <a:t>его структуру.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069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213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Социальная структура общества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структура общества</dc:title>
  <dc:creator>Zavuch</dc:creator>
  <cp:lastModifiedBy>Zavuch</cp:lastModifiedBy>
  <cp:revision>1</cp:revision>
  <dcterms:created xsi:type="dcterms:W3CDTF">2020-02-13T12:18:57Z</dcterms:created>
  <dcterms:modified xsi:type="dcterms:W3CDTF">2020-02-13T12:29:08Z</dcterms:modified>
</cp:coreProperties>
</file>