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Социальная мобильность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9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Переход людей из одной социальной группы в другую называют социальной мобильностью.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14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Выделяют </a:t>
            </a:r>
            <a:r>
              <a:rPr lang="ru-RU" sz="4000" u="sng" dirty="0" smtClean="0"/>
              <a:t>горизонтальную</a:t>
            </a:r>
            <a:r>
              <a:rPr lang="ru-RU" sz="4000" dirty="0" smtClean="0"/>
              <a:t> и </a:t>
            </a:r>
            <a:r>
              <a:rPr lang="ru-RU" sz="4000" u="sng" dirty="0" smtClean="0"/>
              <a:t>вертикальную </a:t>
            </a:r>
            <a:r>
              <a:rPr lang="ru-RU" sz="4000" dirty="0" smtClean="0"/>
              <a:t>социальною мобильность.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7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 горизонтальной мобильности относят процессы перехода из группы в группу без изменения социального статуса.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7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Процессы вертикальной мобильности связаны с переходом вверх или вниз по ступеням социальной лестницы.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5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332656"/>
            <a:ext cx="6897960" cy="4320479"/>
          </a:xfrm>
        </p:spPr>
        <p:txBody>
          <a:bodyPr>
            <a:noAutofit/>
          </a:bodyPr>
          <a:lstStyle/>
          <a:p>
            <a:r>
              <a:rPr lang="ru-RU" sz="4000" dirty="0" smtClean="0"/>
              <a:t>В связи с этим выделяют, восходящую социальную мобильность и нисходящую социальную мобильность.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6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332657"/>
            <a:ext cx="7185992" cy="40107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Пути, по котором происходят перемещения человека из одних социальных групп в другие, называют каналами социальной мобильности или социальными  лифтами.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7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Домашнее задание:</a:t>
            </a:r>
          </a:p>
          <a:p>
            <a:r>
              <a:rPr lang="ru-RU" sz="2400" dirty="0" smtClean="0"/>
              <a:t>1.Привести примеры восходящей и нисходящей социальной мобильности.</a:t>
            </a:r>
          </a:p>
          <a:p>
            <a:r>
              <a:rPr lang="ru-RU" sz="2400" dirty="0" smtClean="0"/>
              <a:t>2.Привести примеры горизонтальной социальной мобильности.</a:t>
            </a:r>
          </a:p>
          <a:p>
            <a:r>
              <a:rPr lang="ru-RU" sz="2400" dirty="0" smtClean="0"/>
              <a:t>3.Привести примеры социальных лифтов.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12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108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Социальная мобильность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мобильность</dc:title>
  <dc:creator>Zavuch</dc:creator>
  <cp:lastModifiedBy>Zavuch</cp:lastModifiedBy>
  <cp:revision>2</cp:revision>
  <dcterms:created xsi:type="dcterms:W3CDTF">2020-02-13T12:19:12Z</dcterms:created>
  <dcterms:modified xsi:type="dcterms:W3CDTF">2020-02-13T12:45:29Z</dcterms:modified>
</cp:coreProperties>
</file>