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5" r:id="rId10"/>
    <p:sldId id="272" r:id="rId11"/>
    <p:sldId id="280" r:id="rId12"/>
    <p:sldId id="277" r:id="rId13"/>
    <p:sldId id="268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99302-F439-4C71-B011-1D63D65999D1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2363-A25D-44AF-AC34-E17FCA7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2363-A25D-44AF-AC34-E17FCA75847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2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FBCBA-03DE-429C-BB0A-5D3F387BFDC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D71F9-3109-414C-A345-141D135A1F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886728" cy="1285883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786742" cy="42862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Секреты выразительного чтения</a:t>
            </a:r>
          </a:p>
          <a:p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471490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Дядя Степа – милиционер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Сергей Михалков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199" y="1700808"/>
            <a:ext cx="4543429" cy="4425355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доме восемь дробь один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 заставы Ильича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Жил высокий гражданин,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прозванью каланча.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фамилии Степанов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 имени Степан,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Из  районных великанов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Самый главный великан!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756313"/>
            <a:ext cx="3328987" cy="488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Я  И  МОИ  ДРУЗЬЯ!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</a:rPr>
              <a:t>Секрет 3.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  <a:t>       Стихотворение может многому научить тебя, подсказать , как быть в том или ином случае, помочь решить проблему,</a:t>
            </a:r>
            <a:b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  <a:t>ответить на волнующий тебя вопрос.</a:t>
            </a:r>
            <a:b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  <a:t>     В нем всегда есть что-то близкое тебе, и если ты это почувствуешь  душой и поймешь сердцем, то обязательно прочтешь его</a:t>
            </a:r>
            <a:b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900" b="1" dirty="0" smtClean="0">
                <a:solidFill>
                  <a:srgbClr val="7030A0"/>
                </a:solidFill>
                <a:latin typeface="Monotype Corsiva" pitchFamily="66" charset="0"/>
              </a:rPr>
              <a:t>ВЫРАЗИТЕЛЬНО!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435280" cy="410445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Мимика и жесты помогут тебе в  чтении  любого произведения, </a:t>
            </a:r>
            <a:b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и это не секрет!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236772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9" y="3857629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Зачем надо уметь читать выразительно?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latin typeface="Monotype Corsiva" pitchFamily="66" charset="0"/>
              </a:rPr>
              <a:t>Лучше понимаешь  и чувствуешь то, что хотел сказать нам автор произведения.</a:t>
            </a:r>
          </a:p>
          <a:p>
            <a:r>
              <a:rPr lang="ru-RU" sz="3600" dirty="0" smtClean="0">
                <a:latin typeface="Monotype Corsiva" pitchFamily="66" charset="0"/>
              </a:rPr>
              <a:t>Выразительное чтение приятнее и интереснее слушать твоим друзьям.</a:t>
            </a:r>
          </a:p>
          <a:p>
            <a:r>
              <a:rPr lang="ru-RU" sz="3600" dirty="0" smtClean="0">
                <a:latin typeface="Monotype Corsiva" pitchFamily="66" charset="0"/>
              </a:rPr>
              <a:t>Хорошее чтение поднимает настроение и тебе, и твоим слушателям.</a:t>
            </a:r>
          </a:p>
          <a:p>
            <a:r>
              <a:rPr lang="ru-RU" sz="3600" dirty="0" smtClean="0">
                <a:latin typeface="Monotype Corsiva" pitchFamily="66" charset="0"/>
              </a:rPr>
              <a:t>За хорошее и выразительное чтение получаешь отличную отметку.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726130"/>
          </a:xfrm>
        </p:spPr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Цель работы: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1. Рассказать о секретах выразительного чтения стихотворений.</a:t>
            </a:r>
            <a:br>
              <a:rPr lang="ru-RU" sz="40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2. Научить пользоваться этими секретами, чтобы получать и «5», и огромное удовольствие.</a:t>
            </a:r>
            <a:br>
              <a:rPr lang="ru-RU" sz="4000" dirty="0" smtClean="0">
                <a:latin typeface="Monotype Corsiva" pitchFamily="66" charset="0"/>
                <a:cs typeface="Times New Roman" pitchFamily="18" charset="0"/>
              </a:rPr>
            </a:br>
            <a:endParaRPr lang="ru-RU" sz="4000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Секрет 1.Прислушайтесь, </a:t>
            </a:r>
            <a:br>
              <a:rPr lang="ru-RU" sz="49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слова  сами  подсказывают  нам, </a:t>
            </a:r>
            <a:br>
              <a:rPr lang="ru-RU" sz="49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как   их  надо прочитать</a:t>
            </a:r>
            <a:endParaRPr lang="ru-RU" sz="4900" b="1" dirty="0">
              <a:solidFill>
                <a:srgbClr val="7030A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043890" cy="378621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Маленький мячик</a:t>
            </a:r>
          </a:p>
          <a:p>
            <a:endParaRPr lang="ru-RU" sz="1000" dirty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Большой мяч</a:t>
            </a:r>
          </a:p>
          <a:p>
            <a:endParaRPr lang="ru-RU" sz="1000" dirty="0"/>
          </a:p>
          <a:p>
            <a:r>
              <a:rPr lang="ru-RU" sz="3600" dirty="0" smtClean="0">
                <a:latin typeface="Monotype Corsiva" pitchFamily="66" charset="0"/>
              </a:rPr>
              <a:t>Тяжёлый портфель</a:t>
            </a:r>
          </a:p>
          <a:p>
            <a:endParaRPr lang="ru-RU" sz="1000" dirty="0" smtClean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Легкое перышко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715436" cy="78069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Пробуем прочитать стихотворение: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Однажды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/>
              <a:t>в студеную зимнюю пору</a:t>
            </a:r>
          </a:p>
          <a:p>
            <a:pPr>
              <a:buNone/>
            </a:pPr>
            <a:r>
              <a:rPr lang="ru-RU" sz="3200" dirty="0" smtClean="0"/>
              <a:t>Я из лесу </a:t>
            </a:r>
            <a:r>
              <a:rPr lang="ru-RU" sz="3200" b="1" u="sng" dirty="0" smtClean="0">
                <a:solidFill>
                  <a:srgbClr val="002060"/>
                </a:solidFill>
              </a:rPr>
              <a:t>вышел</a:t>
            </a:r>
            <a:r>
              <a:rPr lang="ru-RU" sz="3200" b="1" dirty="0" smtClean="0"/>
              <a:t>. </a:t>
            </a:r>
            <a:r>
              <a:rPr lang="ru-RU" sz="3200" dirty="0" smtClean="0"/>
              <a:t>Был </a:t>
            </a:r>
            <a:r>
              <a:rPr lang="ru-RU" sz="3200" b="1" u="sng" dirty="0" smtClean="0">
                <a:solidFill>
                  <a:srgbClr val="002060"/>
                </a:solidFill>
              </a:rPr>
              <a:t>сильный</a:t>
            </a:r>
            <a:r>
              <a:rPr lang="ru-RU" sz="3200" b="1" dirty="0" smtClean="0"/>
              <a:t> </a:t>
            </a:r>
            <a:r>
              <a:rPr lang="ru-RU" sz="3200" dirty="0" smtClean="0"/>
              <a:t>мороз!</a:t>
            </a:r>
          </a:p>
          <a:p>
            <a:pPr>
              <a:buNone/>
            </a:pPr>
            <a:r>
              <a:rPr lang="ru-RU" sz="3200" dirty="0" smtClean="0"/>
              <a:t>Гляжу: </a:t>
            </a:r>
            <a:r>
              <a:rPr lang="ru-RU" sz="3200" b="1" u="sng" dirty="0" smtClean="0">
                <a:solidFill>
                  <a:srgbClr val="002060"/>
                </a:solidFill>
              </a:rPr>
              <a:t>поднимается медленно </a:t>
            </a:r>
            <a:r>
              <a:rPr lang="ru-RU" sz="3200" dirty="0" smtClean="0"/>
              <a:t>в гору</a:t>
            </a:r>
          </a:p>
          <a:p>
            <a:pP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Лошадка</a:t>
            </a:r>
            <a:r>
              <a:rPr lang="ru-RU" sz="3200" dirty="0" smtClean="0"/>
              <a:t>, везущая хворосту воз.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Лошадку ведет под уздцы </a:t>
            </a:r>
            <a:r>
              <a:rPr lang="ru-RU" sz="3200" b="1" u="sng" dirty="0" smtClean="0">
                <a:solidFill>
                  <a:srgbClr val="002060"/>
                </a:solidFill>
              </a:rPr>
              <a:t>мужичок.</a:t>
            </a:r>
          </a:p>
          <a:p>
            <a:pPr algn="just">
              <a:buNone/>
            </a:pPr>
            <a:r>
              <a:rPr lang="ru-RU" sz="3200" dirty="0"/>
              <a:t> </a:t>
            </a:r>
            <a:r>
              <a:rPr lang="ru-RU" sz="3200" dirty="0" smtClean="0"/>
              <a:t>В </a:t>
            </a:r>
            <a:r>
              <a:rPr lang="ru-RU" sz="3200" b="1" u="sng" dirty="0" smtClean="0">
                <a:solidFill>
                  <a:srgbClr val="002060"/>
                </a:solidFill>
              </a:rPr>
              <a:t>больших</a:t>
            </a:r>
            <a:r>
              <a:rPr lang="ru-RU" sz="3200" dirty="0" smtClean="0"/>
              <a:t> сапогах, полушубке овчинном,</a:t>
            </a:r>
          </a:p>
          <a:p>
            <a:pPr algn="just">
              <a:buNone/>
            </a:pPr>
            <a:r>
              <a:rPr lang="ru-RU" sz="3200" dirty="0" smtClean="0"/>
              <a:t> В </a:t>
            </a:r>
            <a:r>
              <a:rPr lang="ru-RU" sz="3200" b="1" u="sng" dirty="0" smtClean="0">
                <a:solidFill>
                  <a:srgbClr val="002060"/>
                </a:solidFill>
              </a:rPr>
              <a:t>больших</a:t>
            </a:r>
            <a:r>
              <a:rPr lang="ru-RU" sz="3200" dirty="0" smtClean="0"/>
              <a:t> рукавицах, а сам </a:t>
            </a:r>
            <a:r>
              <a:rPr lang="ru-RU" sz="3200" b="1" u="sng" dirty="0" smtClean="0">
                <a:solidFill>
                  <a:srgbClr val="002060"/>
                </a:solidFill>
              </a:rPr>
              <a:t>с ноготок.</a:t>
            </a:r>
          </a:p>
          <a:p>
            <a:pPr algn="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Н.А. Некрасов «Мужичок с ноготок»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снегу стояла ёлочка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Сергей Михалков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dirty="0" smtClean="0"/>
              <a:t> В снегу стояла ёлочка –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9900"/>
                </a:solidFill>
              </a:rPr>
              <a:t> Зелененькая чёлочка,</a:t>
            </a:r>
          </a:p>
          <a:p>
            <a:pPr>
              <a:buNone/>
            </a:pPr>
            <a:r>
              <a:rPr lang="ru-RU" sz="4000" dirty="0" smtClean="0"/>
              <a:t> Смолистая, здоровая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Полутораметровая.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ru-RU" sz="4000" b="1" dirty="0" smtClean="0">
                <a:solidFill>
                  <a:srgbClr val="002060"/>
                </a:solidFill>
              </a:rPr>
              <a:t>Произошло событие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В один из зимних дней:</a:t>
            </a:r>
          </a:p>
          <a:p>
            <a:pPr>
              <a:buNone/>
            </a:pPr>
            <a:r>
              <a:rPr lang="ru-RU" sz="4000" dirty="0" smtClean="0"/>
              <a:t>          Лесник решил </a:t>
            </a:r>
            <a:r>
              <a:rPr lang="ru-RU" sz="4000" b="1" dirty="0" smtClean="0">
                <a:solidFill>
                  <a:srgbClr val="009900"/>
                </a:solidFill>
              </a:rPr>
              <a:t>срубить</a:t>
            </a:r>
            <a:r>
              <a:rPr lang="ru-RU" sz="4000" dirty="0" smtClean="0"/>
              <a:t> её, -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Так показалось ей...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472518" cy="143902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Секрет 2.Почувствуй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и передай свое настроение и настроение автора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58204" cy="3625857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>
                <a:latin typeface="Monotype Corsiva" pitchFamily="66" charset="0"/>
              </a:rPr>
              <a:t>Веселое, радостное                             </a:t>
            </a:r>
          </a:p>
          <a:p>
            <a:r>
              <a:rPr lang="ru-RU" sz="4400" dirty="0" smtClean="0">
                <a:latin typeface="Monotype Corsiva" pitchFamily="66" charset="0"/>
              </a:rPr>
              <a:t>Грустное, печальное</a:t>
            </a:r>
          </a:p>
          <a:p>
            <a:r>
              <a:rPr lang="ru-RU" sz="4400" dirty="0" smtClean="0">
                <a:latin typeface="Monotype Corsiva" pitchFamily="66" charset="0"/>
              </a:rPr>
              <a:t>Тревожное</a:t>
            </a:r>
          </a:p>
          <a:p>
            <a:r>
              <a:rPr lang="ru-RU" sz="4400" dirty="0" smtClean="0">
                <a:latin typeface="Monotype Corsiva" pitchFamily="66" charset="0"/>
              </a:rPr>
              <a:t>Счастливое</a:t>
            </a:r>
          </a:p>
          <a:p>
            <a:r>
              <a:rPr lang="ru-RU" sz="4400" dirty="0" smtClean="0">
                <a:latin typeface="Monotype Corsiva" pitchFamily="66" charset="0"/>
              </a:rPr>
              <a:t>Сердитое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471858" cy="7858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А.Н.Плещеев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4043362" cy="46021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Осень наступила,</a:t>
            </a:r>
          </a:p>
          <a:p>
            <a:r>
              <a:rPr lang="ru-RU" sz="3200" dirty="0" smtClean="0"/>
              <a:t>Высохли цветы,</a:t>
            </a:r>
          </a:p>
          <a:p>
            <a:r>
              <a:rPr lang="ru-RU" sz="3200" dirty="0" smtClean="0"/>
              <a:t>И глядят уныло</a:t>
            </a:r>
          </a:p>
          <a:p>
            <a:r>
              <a:rPr lang="ru-RU" sz="3200" dirty="0" smtClean="0"/>
              <a:t>Голые кусты...</a:t>
            </a:r>
          </a:p>
          <a:p>
            <a:r>
              <a:rPr lang="ru-RU" sz="3200" dirty="0" smtClean="0"/>
              <a:t>   Туча небо кроет,</a:t>
            </a:r>
          </a:p>
          <a:p>
            <a:r>
              <a:rPr lang="ru-RU" sz="3200" dirty="0" smtClean="0"/>
              <a:t>   Солнце не блестит,</a:t>
            </a:r>
          </a:p>
          <a:p>
            <a:r>
              <a:rPr lang="ru-RU" sz="3200" dirty="0" smtClean="0"/>
              <a:t>   Ветер в поле воет,</a:t>
            </a:r>
          </a:p>
          <a:p>
            <a:r>
              <a:rPr lang="ru-RU" sz="3200" dirty="0" smtClean="0"/>
              <a:t>   Дождик моросит...     </a:t>
            </a:r>
            <a:endParaRPr lang="ru-RU" sz="3200" dirty="0"/>
          </a:p>
        </p:txBody>
      </p:sp>
      <p:pic>
        <p:nvPicPr>
          <p:cNvPr id="1026" name="Picture 2" descr="D:\Мои документы\Мои рисунки\Осень\0_53a46_6d6c52d4_XX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710134"/>
            <a:ext cx="3971925" cy="3447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2792" cy="113972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Вот моя деревня</a:t>
            </a:r>
            <a:br>
              <a:rPr lang="ru-RU" sz="4000" dirty="0" smtClean="0"/>
            </a:br>
            <a:r>
              <a:rPr lang="ru-RU" sz="4000" dirty="0" smtClean="0"/>
              <a:t>               </a:t>
            </a:r>
            <a:r>
              <a:rPr lang="ru-RU" sz="2800" dirty="0" smtClean="0"/>
              <a:t>Иван Суриков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700808"/>
            <a:ext cx="4043362" cy="4425355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/>
              <a:t>Вот моя деревня;</a:t>
            </a:r>
          </a:p>
          <a:p>
            <a:r>
              <a:rPr lang="ru-RU" sz="3500" dirty="0" smtClean="0"/>
              <a:t>Вот мой дом родной;</a:t>
            </a:r>
          </a:p>
          <a:p>
            <a:r>
              <a:rPr lang="ru-RU" sz="3500" dirty="0" smtClean="0"/>
              <a:t>Вот качусь я в санках</a:t>
            </a:r>
          </a:p>
          <a:p>
            <a:r>
              <a:rPr lang="ru-RU" sz="3500" dirty="0" smtClean="0"/>
              <a:t>По горе крутой...</a:t>
            </a:r>
          </a:p>
          <a:p>
            <a:r>
              <a:rPr lang="ru-RU" sz="3500" dirty="0" smtClean="0"/>
              <a:t>   Все лицо и руки </a:t>
            </a:r>
          </a:p>
          <a:p>
            <a:r>
              <a:rPr lang="ru-RU" sz="3500" dirty="0" smtClean="0"/>
              <a:t>   Залепил мне снег…</a:t>
            </a:r>
          </a:p>
          <a:p>
            <a:r>
              <a:rPr lang="ru-RU" sz="3500" dirty="0" smtClean="0"/>
              <a:t>   Мне в сугробе горе,</a:t>
            </a:r>
          </a:p>
          <a:p>
            <a:r>
              <a:rPr lang="ru-RU" sz="3500" dirty="0" smtClean="0"/>
              <a:t>   А ребятам смех!</a:t>
            </a:r>
          </a:p>
          <a:p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86314" y="836712"/>
            <a:ext cx="4357686" cy="52894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643050"/>
            <a:ext cx="3786214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331</Words>
  <Application>Microsoft Office PowerPoint</Application>
  <PresentationFormat>Экран (4:3)</PresentationFormat>
  <Paragraphs>74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Constantia</vt:lpstr>
      <vt:lpstr>Monotype Corsiva</vt:lpstr>
      <vt:lpstr>Times New Roman</vt:lpstr>
      <vt:lpstr>Wingdings 2</vt:lpstr>
      <vt:lpstr>Поток</vt:lpstr>
      <vt:lpstr>Презентация PowerPoint</vt:lpstr>
      <vt:lpstr>Зачем надо уметь читать выразительно?</vt:lpstr>
      <vt:lpstr>Цель работы:  1. Рассказать о секретах выразительного чтения стихотворений. 2. Научить пользоваться этими секретами, чтобы получать и «5», и огромное удовольствие. </vt:lpstr>
      <vt:lpstr>  Секрет 1.Прислушайтесь,  слова  сами  подсказывают  нам,  как   их  надо прочитать</vt:lpstr>
      <vt:lpstr>Пробуем прочитать стихотворение:</vt:lpstr>
      <vt:lpstr>В снегу стояла ёлочка                                           Сергей Михалков</vt:lpstr>
      <vt:lpstr> Секрет 2.Почувствуй и передай свое настроение и настроение автора</vt:lpstr>
      <vt:lpstr>А.Н.Плещеев</vt:lpstr>
      <vt:lpstr>Вот моя деревня                Иван Суриков</vt:lpstr>
      <vt:lpstr>Дядя Степа – милиционер                     Сергей Михалков</vt:lpstr>
      <vt:lpstr>Я  И  МОИ  ДРУЗЬЯ!</vt:lpstr>
      <vt:lpstr>Секрет 3.</vt:lpstr>
      <vt:lpstr>Мимика и жесты помогут тебе в  чтении  любого произведения,  и это не секрет!</vt:lpstr>
      <vt:lpstr>Спасибо за внимание!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XIV городская научно-практическая  конференция «Первые шаги в науку»</dc:title>
  <dc:creator>UserXP</dc:creator>
  <cp:lastModifiedBy>NoAdmin-ASER</cp:lastModifiedBy>
  <cp:revision>77</cp:revision>
  <dcterms:created xsi:type="dcterms:W3CDTF">2014-01-17T15:38:30Z</dcterms:created>
  <dcterms:modified xsi:type="dcterms:W3CDTF">2020-02-14T09:09:50Z</dcterms:modified>
</cp:coreProperties>
</file>