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Рынок и его элементы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09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понимаете слово «РЫНОК»?</a:t>
            </a:r>
          </a:p>
          <a:p>
            <a:endParaRPr lang="ru-RU" dirty="0"/>
          </a:p>
          <a:p>
            <a:r>
              <a:rPr lang="ru-RU" dirty="0" smtClean="0"/>
              <a:t>-базар</a:t>
            </a:r>
          </a:p>
          <a:p>
            <a:endParaRPr lang="ru-RU" dirty="0"/>
          </a:p>
          <a:p>
            <a:r>
              <a:rPr lang="ru-RU" dirty="0" smtClean="0"/>
              <a:t>-место торговли</a:t>
            </a:r>
          </a:p>
          <a:p>
            <a:endParaRPr lang="ru-RU" dirty="0"/>
          </a:p>
          <a:p>
            <a:r>
              <a:rPr lang="ru-RU" dirty="0" smtClean="0"/>
              <a:t>-торговые ряды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55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/>
              <a:t>РЫНОК</a:t>
            </a:r>
            <a:r>
              <a:rPr lang="ru-RU" sz="3600" dirty="0"/>
              <a:t> — экономические отношения, связанные с куплей продажей товаров и услуг, в результате которых формируются </a:t>
            </a:r>
            <a:r>
              <a:rPr lang="ru-RU" sz="3600" i="1" dirty="0"/>
              <a:t>спрос, предложение и цена.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5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Рынок – это структура,  которая состоит из двух элементов:</a:t>
            </a:r>
          </a:p>
          <a:p>
            <a:endParaRPr lang="ru-RU" dirty="0"/>
          </a:p>
          <a:p>
            <a:r>
              <a:rPr lang="ru-RU" dirty="0" smtClean="0"/>
              <a:t>СПРОС</a:t>
            </a:r>
          </a:p>
          <a:p>
            <a:endParaRPr lang="ru-RU" dirty="0"/>
          </a:p>
          <a:p>
            <a:r>
              <a:rPr lang="ru-RU" dirty="0" smtClean="0"/>
              <a:t>ПРЕДЛОЖЕНИЕ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Спрос</a:t>
            </a:r>
            <a:r>
              <a:rPr lang="ru-RU" sz="3200" dirty="0"/>
              <a:t> — это желание и возможности потребителя приобре­сти конкретный товар или получить услугу. Эта потребность должна быть подкреплена его способностью оплатить товар (де­нежная возможность).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/>
              <a:t>Спрос характеризуется его величиной, т. е. количеством то­вара, которое люди хотят и могут купить по данной цене и в данное время. Спрос зависит от цены на товар, доходов по­купателей, моды и других факторов.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Предложение</a:t>
            </a:r>
            <a:r>
              <a:rPr lang="ru-RU" sz="3200" dirty="0"/>
              <a:t> — это желание и возможности производи­теля продать конкретный товар. Предложение характеризуется его величиной, т. е. количеством товара, которое продавцы гото­вы продать по той или иной цене в данном месте и в данное время.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970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На предложение и его величину влияют цена на товар, рост или снижение издержек производства, возможность произ­водителя перейти на выпуск более выгодного товара, налоги в сфере данного производства, условия продажи и др.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973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199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Рынок и его элементы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и его элементы</dc:title>
  <dc:creator>Zavuch</dc:creator>
  <cp:lastModifiedBy>Zavuch</cp:lastModifiedBy>
  <cp:revision>2</cp:revision>
  <dcterms:created xsi:type="dcterms:W3CDTF">2020-02-14T05:29:09Z</dcterms:created>
  <dcterms:modified xsi:type="dcterms:W3CDTF">2020-02-14T05:41:38Z</dcterms:modified>
</cp:coreProperties>
</file>