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908720"/>
            <a:ext cx="7543800" cy="4824536"/>
          </a:xfrm>
        </p:spPr>
        <p:txBody>
          <a:bodyPr/>
          <a:lstStyle/>
          <a:p>
            <a:pPr algn="ctr"/>
            <a:r>
              <a:rPr lang="ru-RU" dirty="0" smtClean="0"/>
              <a:t>Понятие «Религия»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43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645024"/>
            <a:ext cx="7554416" cy="25271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7139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В науке выделяют два понятия религии:</a:t>
            </a:r>
          </a:p>
          <a:p>
            <a:r>
              <a:rPr lang="ru-RU" sz="2800" dirty="0" smtClean="0"/>
              <a:t>Религия – это вера в Бога.</a:t>
            </a:r>
          </a:p>
          <a:p>
            <a:r>
              <a:rPr lang="ru-RU" sz="2800" dirty="0"/>
              <a:t>Религия - форма общественного сознания, совокупность представлений и взглядов, в основе которых лежит вера в существование Бога</a:t>
            </a:r>
            <a:r>
              <a:rPr lang="ru-RU" sz="2800" dirty="0" smtClean="0"/>
              <a:t>.</a:t>
            </a:r>
          </a:p>
          <a:p>
            <a:endParaRPr lang="ru-RU" dirty="0"/>
          </a:p>
          <a:p>
            <a:r>
              <a:rPr lang="ru-RU" sz="2800" dirty="0" smtClean="0"/>
              <a:t>Слово «религия» в буквальном переводе с латинского языка означает «связь», «восстановление связей».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976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такое религиоведение?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83360"/>
          </a:xfrm>
        </p:spPr>
        <p:txBody>
          <a:bodyPr>
            <a:normAutofit fontScale="92500" lnSpcReduction="1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Религию как особую сферу культуры человечества изучает специальная наука – религиоведение.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Среди проблем, которые интересуют научное исследование религии, -  сущность религии, ее значение в общественном развитии. Ее возникновение, развитие и соотношение с другими явлениями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38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Классификация религий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endParaRPr lang="ru-RU" sz="3200" u="sng" dirty="0" smtClean="0"/>
          </a:p>
          <a:p>
            <a:pPr algn="ctr"/>
            <a:r>
              <a:rPr lang="ru-RU" sz="3200" u="sng" dirty="0" smtClean="0"/>
              <a:t>Все религии делятся на две крупные группы:</a:t>
            </a:r>
            <a:endParaRPr lang="ru-RU" sz="3200" dirty="0" smtClean="0"/>
          </a:p>
          <a:p>
            <a:pPr algn="ctr"/>
            <a:r>
              <a:rPr lang="ru-RU" sz="3200" dirty="0"/>
              <a:t>м</a:t>
            </a:r>
            <a:r>
              <a:rPr lang="ru-RU" sz="3200" dirty="0" smtClean="0"/>
              <a:t>онотеистические (вера в одного Бога);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/>
              <a:t>п</a:t>
            </a:r>
            <a:r>
              <a:rPr lang="ru-RU" sz="3200" dirty="0" smtClean="0"/>
              <a:t>олитеистические ( вера в пантеон Богов).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054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Религия в современном мире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 современном мире выделяют всего 3 религии и по количеству последователей,  из-за их массовости, эти религии называют «мировые»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976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/>
          <a:lstStyle/>
          <a:p>
            <a:pPr algn="ctr"/>
            <a:r>
              <a:rPr lang="ru-RU" dirty="0" smtClean="0"/>
              <a:t>МИРОВЫЕ  РЕЛИГИИ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71392"/>
          </a:xfrm>
        </p:spPr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Буддизм</a:t>
            </a:r>
          </a:p>
          <a:p>
            <a:endParaRPr lang="ru-RU" sz="3600" dirty="0" smtClean="0"/>
          </a:p>
          <a:p>
            <a:r>
              <a:rPr lang="ru-RU" sz="3600" dirty="0" smtClean="0"/>
              <a:t>Ислам (мусульманство)</a:t>
            </a:r>
          </a:p>
          <a:p>
            <a:endParaRPr lang="ru-RU" sz="3600" dirty="0" smtClean="0"/>
          </a:p>
          <a:p>
            <a:r>
              <a:rPr lang="ru-RU" sz="3600" dirty="0"/>
              <a:t>Христианство:</a:t>
            </a:r>
          </a:p>
          <a:p>
            <a:pPr marL="0" indent="0">
              <a:buNone/>
            </a:pPr>
            <a:r>
              <a:rPr lang="ru-RU" sz="3600" dirty="0"/>
              <a:t>-католицизм,</a:t>
            </a:r>
          </a:p>
          <a:p>
            <a:pPr marL="0" indent="0">
              <a:buNone/>
            </a:pPr>
            <a:r>
              <a:rPr lang="ru-RU" sz="3600" dirty="0"/>
              <a:t>-протестантизм, </a:t>
            </a:r>
          </a:p>
          <a:p>
            <a:pPr marL="0" indent="0">
              <a:buNone/>
            </a:pPr>
            <a:r>
              <a:rPr lang="ru-RU" sz="3600" dirty="0"/>
              <a:t>-</a:t>
            </a:r>
            <a:r>
              <a:rPr lang="ru-RU" sz="3600" dirty="0" smtClean="0"/>
              <a:t>православие</a:t>
            </a:r>
          </a:p>
          <a:p>
            <a:pPr marL="0" indent="0">
              <a:buNone/>
            </a:pP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494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140968"/>
            <a:ext cx="7554416" cy="3031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задание: параграф 10, </a:t>
            </a:r>
            <a:br>
              <a:rPr lang="ru-RU" dirty="0" smtClean="0"/>
            </a:br>
            <a:r>
              <a:rPr lang="ru-RU" dirty="0" smtClean="0"/>
              <a:t>сообщения на тему «Религия»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Атеизм </a:t>
            </a:r>
            <a:r>
              <a:rPr lang="ru-RU" dirty="0"/>
              <a:t>– отрицание Бога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053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</TotalTime>
  <Words>181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Понятие «Религия»</vt:lpstr>
      <vt:lpstr>Презентация PowerPoint</vt:lpstr>
      <vt:lpstr>Что такое религиоведение?</vt:lpstr>
      <vt:lpstr>Классификация религий</vt:lpstr>
      <vt:lpstr>Религия в современном мире</vt:lpstr>
      <vt:lpstr>МИРОВЫЕ  РЕЛИГИИ</vt:lpstr>
      <vt:lpstr>Домашнее задание: параграф 10,  сообщения на тему «Религия»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«Религия»</dc:title>
  <dc:creator>Zavuch</dc:creator>
  <cp:lastModifiedBy>Zavuch</cp:lastModifiedBy>
  <cp:revision>3</cp:revision>
  <dcterms:created xsi:type="dcterms:W3CDTF">2020-02-13T10:20:14Z</dcterms:created>
  <dcterms:modified xsi:type="dcterms:W3CDTF">2020-02-13T10:46:11Z</dcterms:modified>
</cp:coreProperties>
</file>