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1"/>
  </p:handout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</p:sldIdLst>
  <p:sldSz cx="9144000" cy="6858000" type="screen4x3"/>
  <p:notesSz cx="6761163" cy="988218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410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29761" y="0"/>
            <a:ext cx="2929837" cy="49410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66D9B4-E6E3-45B0-88E4-D3DCB2F6BBBA}" type="datetimeFigureOut">
              <a:rPr lang="ru-RU" smtClean="0"/>
              <a:t>10.02.2020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386364"/>
            <a:ext cx="2929837" cy="49410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29761" y="9386364"/>
            <a:ext cx="2929837" cy="49410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C49064-CDE4-43A2-99E9-5F0AB3E15F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8051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10.02.2020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10.02.2020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10.02.2020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10.02.2020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48680"/>
            <a:ext cx="7772400" cy="3672408"/>
          </a:xfrm>
        </p:spPr>
        <p:txBody>
          <a:bodyPr>
            <a:noAutofit/>
          </a:bodyPr>
          <a:lstStyle/>
          <a:p>
            <a:r>
              <a:rPr lang="ru-RU" sz="7200" dirty="0" smtClean="0"/>
              <a:t>Процессы синтеза в живых клетках.</a:t>
            </a:r>
            <a:br>
              <a:rPr lang="ru-RU" sz="7200" dirty="0" smtClean="0"/>
            </a:br>
            <a:r>
              <a:rPr lang="ru-RU" sz="7200" dirty="0" smtClean="0"/>
              <a:t>ФОТОСИНТЕЗ</a:t>
            </a:r>
            <a:endParaRPr lang="ru-RU" sz="7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581127"/>
            <a:ext cx="7592888" cy="1296145"/>
          </a:xfrm>
        </p:spPr>
        <p:txBody>
          <a:bodyPr>
            <a:normAutofit/>
          </a:bodyPr>
          <a:lstStyle/>
          <a:p>
            <a:pPr algn="r"/>
            <a:r>
              <a:rPr lang="ru-RU" dirty="0" smtClean="0"/>
              <a:t>Автор: </a:t>
            </a:r>
            <a:r>
              <a:rPr lang="ru-RU" dirty="0" err="1" smtClean="0"/>
              <a:t>Трокман</a:t>
            </a:r>
            <a:r>
              <a:rPr lang="ru-RU" dirty="0" smtClean="0"/>
              <a:t> Анна Владимировна</a:t>
            </a:r>
          </a:p>
          <a:p>
            <a:pPr algn="r"/>
            <a:r>
              <a:rPr lang="ru-RU" dirty="0" smtClean="0"/>
              <a:t>МОУ СОШ №66 г. Сочи</a:t>
            </a:r>
            <a:endParaRPr lang="ru-RU" dirty="0"/>
          </a:p>
        </p:txBody>
      </p:sp>
      <p:pic>
        <p:nvPicPr>
          <p:cNvPr id="1026" name="Picture 2" descr="C:\Users\учитель 37\Desktop\ТРОКМАН 2017 18\УРОКИ\уроки 11 класс\фотосинтез\лист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 flipV="1">
            <a:off x="0" y="3949133"/>
            <a:ext cx="2699792" cy="29088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59387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340768"/>
            <a:ext cx="8640960" cy="5517231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23528" y="338328"/>
            <a:ext cx="8496944" cy="1002440"/>
          </a:xfrm>
        </p:spPr>
        <p:txBody>
          <a:bodyPr>
            <a:noAutofit/>
          </a:bodyPr>
          <a:lstStyle/>
          <a:p>
            <a:r>
              <a:rPr lang="ru-RU" sz="3200" dirty="0" smtClean="0"/>
              <a:t>Все биохимические реакции обмена веществ делятся на реакции синтеза и распада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651482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79512" y="0"/>
            <a:ext cx="8640960" cy="1916832"/>
          </a:xfrm>
        </p:spPr>
        <p:txBody>
          <a:bodyPr>
            <a:noAutofit/>
          </a:bodyPr>
          <a:lstStyle/>
          <a:p>
            <a:r>
              <a:rPr lang="ru-RU" sz="2400" dirty="0" smtClean="0"/>
              <a:t>Биосинтез всегда идет с потреблением энергии.</a:t>
            </a:r>
            <a:br>
              <a:rPr lang="ru-RU" sz="2400" dirty="0" smtClean="0"/>
            </a:br>
            <a:r>
              <a:rPr lang="ru-RU" sz="2400" b="1" dirty="0" smtClean="0"/>
              <a:t> Фотосинтез </a:t>
            </a:r>
            <a:r>
              <a:rPr lang="ru-RU" sz="2400" dirty="0" smtClean="0"/>
              <a:t>– процесс образования органических веществ (КАКИХ?) из неорганических (КАКИХ?) под воздействием энергии солнечного света.</a:t>
            </a:r>
            <a:endParaRPr lang="ru-RU" sz="2400" dirty="0"/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56592" y="1700808"/>
            <a:ext cx="7585372" cy="5473005"/>
          </a:xfrm>
        </p:spPr>
      </p:pic>
      <p:pic>
        <p:nvPicPr>
          <p:cNvPr id="2050" name="Picture 2" descr="C:\Users\учитель 37\Desktop\ТРОКМАН 2017 18\УРОКИ\уроки 11 класс\фотосинтез\лист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6444208" y="3789040"/>
            <a:ext cx="2687247" cy="30510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4885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844824"/>
            <a:ext cx="8635763" cy="4922386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51520" y="338328"/>
            <a:ext cx="8435280" cy="1252728"/>
          </a:xfrm>
        </p:spPr>
        <p:txBody>
          <a:bodyPr>
            <a:noAutofit/>
          </a:bodyPr>
          <a:lstStyle/>
          <a:p>
            <a:r>
              <a:rPr lang="ru-RU" sz="3600" dirty="0" smtClean="0"/>
              <a:t>Фотосинтез протекает в клетках зеленых растений на базе молекул хлорофилла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536394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2092" y="2105472"/>
            <a:ext cx="6336704" cy="4752528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Хлоропласты – зеленые пластиды растительной клетки</a:t>
            </a:r>
            <a:endParaRPr lang="ru-RU" dirty="0"/>
          </a:p>
        </p:txBody>
      </p:sp>
      <p:pic>
        <p:nvPicPr>
          <p:cNvPr id="3074" name="Picture 2" descr="C:\Users\учитель 37\Desktop\ТРОКМАН 2017 18\УРОКИ\уроки 11 класс\фотосинтез\лист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 flipV="1">
            <a:off x="0" y="3754625"/>
            <a:ext cx="2880320" cy="3103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82572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794528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В процессе фотосинтеза выделяют </a:t>
            </a:r>
            <a:r>
              <a:rPr lang="ru-RU" sz="3600" b="1" dirty="0" smtClean="0"/>
              <a:t>2 фазы, </a:t>
            </a:r>
            <a:r>
              <a:rPr lang="ru-RU" sz="3200" dirty="0" smtClean="0"/>
              <a:t>идущие последовательно и непрерывно друг за другом</a:t>
            </a:r>
            <a:endParaRPr lang="ru-RU" sz="3200" dirty="0"/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398564"/>
            <a:ext cx="8445102" cy="3694732"/>
          </a:xfrm>
        </p:spPr>
      </p:pic>
      <p:pic>
        <p:nvPicPr>
          <p:cNvPr id="4098" name="Picture 2" descr="C:\Users\учитель 37\Desktop\ТРОКМАН 2017 18\УРОКИ\уроки 11 класс\фотосинтез\лист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4941168"/>
            <a:ext cx="2654395" cy="28599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84868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2" y="1457"/>
            <a:ext cx="9140908" cy="6855682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59248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700808"/>
            <a:ext cx="7408333" cy="5040560"/>
          </a:xfrm>
        </p:spPr>
        <p:txBody>
          <a:bodyPr>
            <a:normAutofit/>
          </a:bodyPr>
          <a:lstStyle/>
          <a:p>
            <a:r>
              <a:rPr lang="ru-RU" dirty="0" smtClean="0"/>
              <a:t>1.Синтез веществ (пластический обмен, анаболизм, ассимиляция) – неотъемлемая часть МЕТАБОЛИЗМА, протекающая с затратой энергии и созданием крупных молекул</a:t>
            </a:r>
          </a:p>
          <a:p>
            <a:r>
              <a:rPr lang="ru-RU" dirty="0" smtClean="0"/>
              <a:t>2.Фотосинтез </a:t>
            </a:r>
            <a:r>
              <a:rPr lang="ru-RU" smtClean="0"/>
              <a:t>– уникальная </a:t>
            </a:r>
            <a:r>
              <a:rPr lang="ru-RU" dirty="0" smtClean="0"/>
              <a:t>система процессов создания с помощью хлорофилла и энергии света органических веществ (глюкозы) из неорганических (углекислый газ, вода).</a:t>
            </a:r>
          </a:p>
          <a:p>
            <a:r>
              <a:rPr lang="ru-RU" dirty="0" smtClean="0"/>
              <a:t>3. Побочный продукт реакции фотосинтеза – </a:t>
            </a:r>
            <a:r>
              <a:rPr lang="en-US" dirty="0" smtClean="0"/>
              <a:t>O2 – </a:t>
            </a:r>
            <a:r>
              <a:rPr lang="ru-RU" dirty="0" smtClean="0"/>
              <a:t>определяющий фактор эволюции жизни на Земле</a:t>
            </a:r>
          </a:p>
          <a:p>
            <a:endParaRPr lang="ru-RU" dirty="0" smtClean="0"/>
          </a:p>
          <a:p>
            <a:pPr marL="0" indent="0">
              <a:buNone/>
            </a:pPr>
            <a:r>
              <a:rPr lang="ru-RU" sz="2800" dirty="0" smtClean="0"/>
              <a:t>ДОМАШНЕЕ ЗАДАНИЕ: § 30, рис. 63 в тетрадь</a:t>
            </a:r>
            <a:endParaRPr lang="ru-RU" sz="28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Подведем итоги: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65451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Пономарева И.Н., Корнилова О.А., </a:t>
            </a:r>
            <a:r>
              <a:rPr lang="ru-RU" dirty="0" err="1"/>
              <a:t>Лощилина</a:t>
            </a:r>
            <a:r>
              <a:rPr lang="ru-RU" dirty="0"/>
              <a:t> Т.Е., Ижевский П.В.</a:t>
            </a:r>
          </a:p>
          <a:p>
            <a:r>
              <a:rPr lang="ru-RU" dirty="0"/>
              <a:t>Биология: 11 класс: Учебник для учащихся общеобразовательных учреждений: Базовый уровень / Под ред. проф. И.Н. Пономаревой. – 2-е изд., </a:t>
            </a:r>
            <a:r>
              <a:rPr lang="ru-RU" dirty="0" err="1"/>
              <a:t>перераб</a:t>
            </a:r>
            <a:r>
              <a:rPr lang="ru-RU" dirty="0"/>
              <a:t>. М.: </a:t>
            </a:r>
            <a:r>
              <a:rPr lang="ru-RU" dirty="0" err="1"/>
              <a:t>Вентана</a:t>
            </a:r>
            <a:r>
              <a:rPr lang="ru-RU" dirty="0"/>
              <a:t>-Граф, 2007. – 240 с.: ил.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учебник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1508296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137</TotalTime>
  <Words>197</Words>
  <Application>Microsoft Office PowerPoint</Application>
  <PresentationFormat>Экран (4:3)</PresentationFormat>
  <Paragraphs>17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Calibri</vt:lpstr>
      <vt:lpstr>Candara</vt:lpstr>
      <vt:lpstr>Symbol</vt:lpstr>
      <vt:lpstr>Волна</vt:lpstr>
      <vt:lpstr>Процессы синтеза в живых клетках. ФОТОСИНТЕЗ</vt:lpstr>
      <vt:lpstr>Все биохимические реакции обмена веществ делятся на реакции синтеза и распада</vt:lpstr>
      <vt:lpstr>Биосинтез всегда идет с потреблением энергии.  Фотосинтез – процесс образования органических веществ (КАКИХ?) из неорганических (КАКИХ?) под воздействием энергии солнечного света.</vt:lpstr>
      <vt:lpstr>Фотосинтез протекает в клетках зеленых растений на базе молекул хлорофилла</vt:lpstr>
      <vt:lpstr>Хлоропласты – зеленые пластиды растительной клетки</vt:lpstr>
      <vt:lpstr>В процессе фотосинтеза выделяют 2 фазы, идущие последовательно и непрерывно друг за другом</vt:lpstr>
      <vt:lpstr>Презентация PowerPoint</vt:lpstr>
      <vt:lpstr>Подведем итоги:</vt:lpstr>
      <vt:lpstr>учебник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учитель 37</dc:creator>
  <cp:lastModifiedBy>NoAdmin-ASER</cp:lastModifiedBy>
  <cp:revision>7</cp:revision>
  <cp:lastPrinted>2018-04-24T15:38:03Z</cp:lastPrinted>
  <dcterms:created xsi:type="dcterms:W3CDTF">2018-04-24T13:36:29Z</dcterms:created>
  <dcterms:modified xsi:type="dcterms:W3CDTF">2020-02-10T06:22:53Z</dcterms:modified>
</cp:coreProperties>
</file>