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Политика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 ПОЛИТИЧЕСКАЯ ВЛАСТЬ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0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Политика</a:t>
            </a:r>
            <a:r>
              <a:rPr lang="ru-RU" dirty="0"/>
              <a:t> (от греч.</a:t>
            </a:r>
            <a:r>
              <a:rPr lang="ru-RU" i="1" dirty="0"/>
              <a:t> </a:t>
            </a:r>
            <a:r>
              <a:rPr lang="en-US" i="1" dirty="0" err="1"/>
              <a:t>politike</a:t>
            </a:r>
            <a:r>
              <a:rPr lang="en-US" i="1" dirty="0"/>
              <a:t> </a:t>
            </a:r>
            <a:r>
              <a:rPr lang="ru-RU" i="1" dirty="0"/>
              <a:t>—</a:t>
            </a:r>
            <a:r>
              <a:rPr lang="ru-RU" dirty="0"/>
              <a:t> искусство управления госу­дарством) — сознательная</a:t>
            </a:r>
            <a:r>
              <a:rPr lang="ru-RU" i="1" dirty="0"/>
              <a:t> деятельность</a:t>
            </a:r>
            <a:r>
              <a:rPr lang="ru-RU" dirty="0"/>
              <a:t> в политической сфере общества, направленная на достижение, удержание, укрепление и реализацию</a:t>
            </a:r>
            <a:r>
              <a:rPr lang="ru-RU" i="1" dirty="0"/>
              <a:t> власти;</a:t>
            </a:r>
            <a:r>
              <a:rPr lang="ru-RU" dirty="0"/>
              <a:t> деятельность, связанная с определением содержания задач и функций</a:t>
            </a:r>
            <a:r>
              <a:rPr lang="ru-RU" i="1" dirty="0"/>
              <a:t> государства.</a:t>
            </a:r>
            <a:r>
              <a:rPr lang="ru-RU" dirty="0"/>
              <a:t> В политике выража­ются коренные интересы больших</a:t>
            </a:r>
            <a:r>
              <a:rPr lang="ru-RU" i="1" dirty="0"/>
              <a:t> социальных групп —</a:t>
            </a:r>
            <a:r>
              <a:rPr lang="ru-RU" dirty="0"/>
              <a:t> классов, </a:t>
            </a:r>
            <a:r>
              <a:rPr lang="ru-RU" i="1" dirty="0"/>
              <a:t>наций</a:t>
            </a:r>
            <a:r>
              <a:rPr lang="ru-RU" dirty="0"/>
              <a:t> и т. 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99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Политика выполняет функции управления общественными процессами; интеграции различных групп и слоев общества в единое целое; обеспечения порядка и целостности</a:t>
            </a:r>
            <a:r>
              <a:rPr lang="ru-RU" i="1" dirty="0"/>
              <a:t> общества; </a:t>
            </a:r>
            <a:r>
              <a:rPr lang="ru-RU" dirty="0"/>
              <a:t>приобщения</a:t>
            </a:r>
            <a:r>
              <a:rPr lang="ru-RU" i="1" dirty="0"/>
              <a:t> личности</a:t>
            </a:r>
            <a:r>
              <a:rPr lang="ru-RU" dirty="0"/>
              <a:t> к общественным делам; разумного пре­одоления противоречий и разрешения конфликтов между влас­тью и обществом.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8990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политики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внутренняя (направлена на развитие общества)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нешняя </a:t>
            </a:r>
            <a:r>
              <a:rPr lang="ru-RU" dirty="0"/>
              <a:t>(</a:t>
            </a:r>
            <a:r>
              <a:rPr lang="ru-RU" dirty="0" smtClean="0"/>
              <a:t>направлена на организацию международных отношений)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777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политическая власть?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u="sng" dirty="0"/>
              <a:t>Политическая власть</a:t>
            </a:r>
            <a:r>
              <a:rPr lang="ru-RU" dirty="0"/>
              <a:t> – это право, способность и возможность отстаивать и претворять в жизнь определенные политические взгляды, установки и цели.</a:t>
            </a:r>
          </a:p>
          <a:p>
            <a:r>
              <a:rPr lang="ru-RU" b="1" dirty="0"/>
              <a:t>Политическая власть</a:t>
            </a:r>
            <a:r>
              <a:rPr lang="ru-RU" dirty="0"/>
              <a:t> — одна из властей в</a:t>
            </a:r>
            <a:r>
              <a:rPr lang="ru-RU" i="1" dirty="0"/>
              <a:t> обществе. </a:t>
            </a:r>
            <a:r>
              <a:rPr lang="ru-RU" dirty="0"/>
              <a:t>Любая власть — это способность, право и возможность распоряжаться кем-либо и чем-либо, оказывать решающее воз­действие на поведение и деятельность людей. Отличительной чертой политической власти является возможность проводить определенную</a:t>
            </a:r>
            <a:r>
              <a:rPr lang="ru-RU" i="1" dirty="0"/>
              <a:t> политику</a:t>
            </a:r>
            <a:r>
              <a:rPr lang="ru-RU" dirty="0"/>
              <a:t>, используя</a:t>
            </a:r>
            <a:r>
              <a:rPr lang="ru-RU" i="1" dirty="0"/>
              <a:t> политические партии,</a:t>
            </a:r>
            <a:r>
              <a:rPr lang="ru-RU" dirty="0"/>
              <a:t> орга­низации,</a:t>
            </a:r>
            <a:r>
              <a:rPr lang="ru-RU" i="1" dirty="0"/>
              <a:t> государство.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463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Например, использование </a:t>
            </a:r>
            <a:r>
              <a:rPr lang="ru-RU" dirty="0"/>
              <a:t>государства позволяет воздействовать на</a:t>
            </a:r>
            <a:r>
              <a:rPr lang="ru-RU" i="1" dirty="0"/>
              <a:t> общество</a:t>
            </a:r>
            <a:r>
              <a:rPr lang="ru-RU" dirty="0"/>
              <a:t> путем принятия</a:t>
            </a:r>
            <a:r>
              <a:rPr lang="ru-RU" i="1" dirty="0"/>
              <a:t> законов</a:t>
            </a:r>
            <a:r>
              <a:rPr lang="ru-RU" dirty="0"/>
              <a:t>, обяза­тельных для всех граждан, опираясь на силу</a:t>
            </a:r>
            <a:r>
              <a:rPr lang="ru-RU" i="1" dirty="0"/>
              <a:t> государства</a:t>
            </a:r>
            <a:r>
              <a:rPr lang="ru-RU" dirty="0"/>
              <a:t>, спе­циальные органы принуждения (полицию, армию) для того, чтобы обеспечить проведение в жизнь принятых политических решении, несмотря на возможное сопротивление отдельных групп.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10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Признаки политической власти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-</a:t>
            </a:r>
            <a:r>
              <a:rPr lang="ru-RU" dirty="0"/>
              <a:t>распространяется на все общество, на всех проживающих на территории данного государства;</a:t>
            </a:r>
          </a:p>
          <a:p>
            <a:r>
              <a:rPr lang="ru-RU" dirty="0"/>
              <a:t>-право использовать силу в пределах страны;</a:t>
            </a:r>
          </a:p>
          <a:p>
            <a:r>
              <a:rPr lang="ru-RU" dirty="0"/>
              <a:t>-существование единого общегосударственного центра принятия политических решений;</a:t>
            </a:r>
          </a:p>
          <a:p>
            <a:r>
              <a:rPr lang="ru-RU" dirty="0"/>
              <a:t>-действует на основе права от имени всего общества;</a:t>
            </a:r>
          </a:p>
          <a:p>
            <a:r>
              <a:rPr lang="ru-RU" dirty="0"/>
              <a:t>-имеет возможность использовать самые разнообразные средства принуждения и убеждения.</a:t>
            </a:r>
          </a:p>
          <a:p>
            <a:pPr marL="13716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146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300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Политика</vt:lpstr>
      <vt:lpstr>Презентация PowerPoint</vt:lpstr>
      <vt:lpstr>Презентация PowerPoint</vt:lpstr>
      <vt:lpstr>Виды политики</vt:lpstr>
      <vt:lpstr>Что такое политическая власть?</vt:lpstr>
      <vt:lpstr>Презентация PowerPoint</vt:lpstr>
      <vt:lpstr>Признаки политической власти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</dc:title>
  <dc:creator>Zavuch</dc:creator>
  <cp:lastModifiedBy>Zavuch</cp:lastModifiedBy>
  <cp:revision>1</cp:revision>
  <dcterms:created xsi:type="dcterms:W3CDTF">2020-02-13T11:46:27Z</dcterms:created>
  <dcterms:modified xsi:type="dcterms:W3CDTF">2020-02-13T11:54:46Z</dcterms:modified>
</cp:coreProperties>
</file>