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и виды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Политические режимы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99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933056"/>
            <a:ext cx="6512511" cy="2007096"/>
          </a:xfrm>
        </p:spPr>
        <p:txBody>
          <a:bodyPr/>
          <a:lstStyle/>
          <a:p>
            <a:r>
              <a:rPr lang="ru-RU" sz="4800" dirty="0"/>
              <a:t> (от лат.</a:t>
            </a:r>
            <a:r>
              <a:rPr lang="ru-RU" sz="4800" i="1" dirty="0"/>
              <a:t> </a:t>
            </a:r>
            <a:r>
              <a:rPr lang="en-US" sz="4800" i="1" dirty="0"/>
              <a:t>regimen</a:t>
            </a:r>
            <a:r>
              <a:rPr lang="en-US" sz="4800" dirty="0"/>
              <a:t> </a:t>
            </a:r>
            <a:r>
              <a:rPr lang="ru-RU" sz="4800" dirty="0"/>
              <a:t>— управление)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3474720"/>
          </a:xfrm>
        </p:spPr>
        <p:txBody>
          <a:bodyPr>
            <a:normAutofit/>
          </a:bodyPr>
          <a:lstStyle/>
          <a:p>
            <a:r>
              <a:rPr lang="ru-RU" sz="2800" b="1" dirty="0"/>
              <a:t>Политический режим</a:t>
            </a:r>
            <a:r>
              <a:rPr lang="ru-RU" sz="2800" dirty="0"/>
              <a:t> </a:t>
            </a:r>
            <a:r>
              <a:rPr lang="ru-RU" sz="2800" dirty="0" smtClean="0"/>
              <a:t>—— </a:t>
            </a:r>
            <a:r>
              <a:rPr lang="ru-RU" sz="2800" dirty="0"/>
              <a:t>совокупность методов, средств и приемов осуществления </a:t>
            </a:r>
            <a:r>
              <a:rPr lang="ru-RU" sz="2800" i="1" dirty="0"/>
              <a:t>политической власти</a:t>
            </a:r>
            <a:r>
              <a:rPr lang="ru-RU" sz="2800" dirty="0"/>
              <a:t>, отражающая уровень политической свободы.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9060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Все политические режимы делятся на:</a:t>
            </a:r>
          </a:p>
          <a:p>
            <a:endParaRPr lang="ru-RU" dirty="0"/>
          </a:p>
          <a:p>
            <a:r>
              <a:rPr lang="ru-RU" dirty="0"/>
              <a:t>д</a:t>
            </a:r>
            <a:r>
              <a:rPr lang="ru-RU" dirty="0" smtClean="0"/>
              <a:t>емократические</a:t>
            </a:r>
          </a:p>
          <a:p>
            <a:endParaRPr lang="ru-RU" dirty="0"/>
          </a:p>
          <a:p>
            <a:r>
              <a:rPr lang="ru-RU" dirty="0" smtClean="0"/>
              <a:t>антидемократические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08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347472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При </a:t>
            </a:r>
            <a:r>
              <a:rPr lang="ru-RU" sz="4400" dirty="0"/>
              <a:t>демократическом режиме народ осуществляет кон­троль над властью.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8423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721128"/>
          </a:xfrm>
        </p:spPr>
        <p:txBody>
          <a:bodyPr/>
          <a:lstStyle/>
          <a:p>
            <a:r>
              <a:rPr lang="ru-RU" dirty="0" smtClean="0"/>
              <a:t>Признаки демократии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-выборная власть всеми гражданами;</a:t>
            </a:r>
          </a:p>
          <a:p>
            <a:r>
              <a:rPr lang="ru-RU" sz="3200" dirty="0"/>
              <a:t>-право меньшинства на оппозицию;</a:t>
            </a:r>
          </a:p>
          <a:p>
            <a:r>
              <a:rPr lang="ru-RU" sz="3200" dirty="0"/>
              <a:t>-парламентаризм;</a:t>
            </a:r>
          </a:p>
          <a:p>
            <a:r>
              <a:rPr lang="ru-RU" sz="3200" dirty="0"/>
              <a:t>-плюрализм;</a:t>
            </a:r>
          </a:p>
          <a:p>
            <a:r>
              <a:rPr lang="ru-RU" sz="3200" dirty="0"/>
              <a:t>-гласность.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3299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577112"/>
          </a:xfrm>
        </p:spPr>
        <p:txBody>
          <a:bodyPr/>
          <a:lstStyle/>
          <a:p>
            <a:r>
              <a:rPr lang="ru-RU" sz="3600" dirty="0" smtClean="0"/>
              <a:t>Антидемократические режимы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Тоталитарный режим характеризуется всеобъ­емлющим контролем власти над</a:t>
            </a:r>
            <a:r>
              <a:rPr lang="ru-RU" sz="2400" i="1" dirty="0"/>
              <a:t> обществом</a:t>
            </a:r>
            <a:r>
              <a:rPr lang="ru-RU" sz="2400" dirty="0"/>
              <a:t> и</a:t>
            </a:r>
            <a:r>
              <a:rPr lang="ru-RU" sz="2400" i="1" dirty="0"/>
              <a:t> личностью.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ав­торитарном режиме имеет место неограниченная власть, хотя и не пытающаяся полностью контролировать общество и граждан.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66223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721128"/>
          </a:xfrm>
        </p:spPr>
        <p:txBody>
          <a:bodyPr/>
          <a:lstStyle/>
          <a:p>
            <a:r>
              <a:rPr lang="ru-RU" dirty="0" smtClean="0"/>
              <a:t>Признаки тоталитаризма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-официальная единственная идеология, общеобязательная для всех граждан;</a:t>
            </a:r>
          </a:p>
          <a:p>
            <a:r>
              <a:rPr lang="ru-RU" dirty="0"/>
              <a:t>-монополия на власть одной единственной партии;</a:t>
            </a:r>
          </a:p>
          <a:p>
            <a:r>
              <a:rPr lang="ru-RU" dirty="0"/>
              <a:t>-полный контроль над обществом со стороны государства;</a:t>
            </a:r>
          </a:p>
          <a:p>
            <a:r>
              <a:rPr lang="ru-RU" dirty="0"/>
              <a:t>-жесткая цензура;</a:t>
            </a:r>
          </a:p>
          <a:p>
            <a:r>
              <a:rPr lang="ru-RU" dirty="0"/>
              <a:t>-централизованная экономика.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43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793136"/>
          </a:xfrm>
        </p:spPr>
        <p:txBody>
          <a:bodyPr/>
          <a:lstStyle/>
          <a:p>
            <a:r>
              <a:rPr lang="ru-RU" dirty="0" smtClean="0"/>
              <a:t>Признаки авторитаризма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-власть неподконтрольна гражданам, но отсутствует жесткий контроль над обществом;</a:t>
            </a:r>
          </a:p>
          <a:p>
            <a:r>
              <a:rPr lang="ru-RU" sz="2400" dirty="0"/>
              <a:t>-отсутствие террора;</a:t>
            </a:r>
          </a:p>
          <a:p>
            <a:r>
              <a:rPr lang="ru-RU" sz="2400" dirty="0"/>
              <a:t>-политическая оппозиция не допускается.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508891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164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Политические режимы</vt:lpstr>
      <vt:lpstr> (от лат. regimen — управление) </vt:lpstr>
      <vt:lpstr>Презентация PowerPoint</vt:lpstr>
      <vt:lpstr>Презентация PowerPoint</vt:lpstr>
      <vt:lpstr>Признаки демократии</vt:lpstr>
      <vt:lpstr>Антидемократические режимы</vt:lpstr>
      <vt:lpstr>Признаки тоталитаризма</vt:lpstr>
      <vt:lpstr>Признаки авторитаризма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Политические режимы</dc:title>
  <dc:creator>Zavuch</dc:creator>
  <cp:lastModifiedBy>Zavuch</cp:lastModifiedBy>
  <cp:revision>1</cp:revision>
  <dcterms:created xsi:type="dcterms:W3CDTF">2020-02-13T11:46:49Z</dcterms:created>
  <dcterms:modified xsi:type="dcterms:W3CDTF">2020-02-13T12:08:31Z</dcterms:modified>
</cp:coreProperties>
</file>