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Политические партии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458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партий по организационному </a:t>
            </a:r>
            <a:r>
              <a:rPr lang="ru-RU" dirty="0"/>
              <a:t>признаку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Массовые партии – многочисленные объединения со сложной организационной структурой, постоянным членством</a:t>
            </a:r>
            <a:r>
              <a:rPr lang="ru-RU" sz="2800" dirty="0" smtClean="0"/>
              <a:t>.</a:t>
            </a:r>
          </a:p>
          <a:p>
            <a:pPr marL="114300" indent="0">
              <a:buNone/>
            </a:pPr>
            <a:endParaRPr lang="ru-RU" sz="2800" dirty="0"/>
          </a:p>
          <a:p>
            <a:r>
              <a:rPr lang="ru-RU" sz="2800" dirty="0"/>
              <a:t>Кадровые партии  формируются вокруг группы лидеров и характеризуются аморфностью партийной организации, отсутствием фиксированного членства.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44177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Понятие политических партий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b="1" dirty="0"/>
              <a:t>Политическая партия</a:t>
            </a:r>
            <a:r>
              <a:rPr lang="ru-RU" sz="3200" dirty="0"/>
              <a:t> (от лат.</a:t>
            </a:r>
            <a:r>
              <a:rPr lang="ru-RU" sz="3200" i="1" dirty="0"/>
              <a:t> </a:t>
            </a:r>
            <a:r>
              <a:rPr lang="en-US" sz="3200" i="1" dirty="0" err="1"/>
              <a:t>partis</a:t>
            </a:r>
            <a:r>
              <a:rPr lang="en-US" sz="3200" dirty="0"/>
              <a:t> </a:t>
            </a:r>
            <a:r>
              <a:rPr lang="ru-RU" sz="3200" dirty="0"/>
              <a:t>— часть) - доб­ровольная политическая организация. Она объединяет группу единомышленников, выражающих интересы определенных соци­альных сил, ставит целью их реализацию путем завоевания, удержания и использования государственной власти.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460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Главный отличительный признак политической партии — притязание на власть, участие во власти. К другим ее признакам относятся: наличие политической программы и профессиональ­ного аппарата, ведающего вопросами партийной деятельности.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78170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 Политические партии играют большую роль в жизни демокра­тического</a:t>
            </a:r>
            <a:r>
              <a:rPr lang="ru-RU" i="1" dirty="0"/>
              <a:t> общества:</a:t>
            </a:r>
            <a:r>
              <a:rPr lang="ru-RU" dirty="0"/>
              <a:t> выявляют разнообразные социальные инте­ресы и потребности, представляют общезначимые из них в по­литических программах, разрабатывают политические цели и за­дачи развития общества (варианты</a:t>
            </a:r>
            <a:r>
              <a:rPr lang="ru-RU" i="1" dirty="0"/>
              <a:t> политики</a:t>
            </a:r>
            <a:r>
              <a:rPr lang="ru-RU" dirty="0"/>
              <a:t>); выдвигают своих кандидатов на</a:t>
            </a:r>
            <a:r>
              <a:rPr lang="ru-RU" i="1" dirty="0"/>
              <a:t> выборах</a:t>
            </a:r>
            <a:r>
              <a:rPr lang="ru-RU" dirty="0"/>
              <a:t> и оказывают им поддержку в предвыбор­ной борьбе с соперниками; заключают межпартийные соглаше­ния, образуя коалиции, союзы и блоки; оказывают в той или иной степени влияние на формирование правительства.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245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Политические партии осуществляют тесную связь общества с государством: разъясняют (или критикуют) правительственную политику, организуют акции (митинги, демонстрации и др.) под­держки или недоверия правящему режиму. Они активно борют­ся за расширение своего численного состава, ведут работу с мо­лодежью, другими слоями населения с целью вовлечения их в активную политическую деятельность; осуществляют воспита­ние профессиональных политиков и пр.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66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партий по </a:t>
            </a:r>
            <a:r>
              <a:rPr lang="ru-RU" dirty="0"/>
              <a:t>идеологическому признаку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Социал-демократические – выступают за более заметное участие государства в жизни общества, в управлении экономикой при сохранении основных свобод.</a:t>
            </a:r>
          </a:p>
          <a:p>
            <a:r>
              <a:rPr lang="ru-RU" dirty="0"/>
              <a:t>Коммунистические – стремятся к полному огосударствлению экономики, распределению богатств с учетом интересов всех социальных слоев общества, полному контролю со стороны государства над сферами образования, здравоохранения и т.д.</a:t>
            </a:r>
          </a:p>
          <a:p>
            <a:r>
              <a:rPr lang="ru-RU" dirty="0"/>
              <a:t>Консервативные и либеральные – ориентируются на минимизацию  участия государства в жизни общества.</a:t>
            </a:r>
          </a:p>
          <a:p>
            <a:r>
              <a:rPr lang="ru-RU" dirty="0"/>
              <a:t>Националистические – строят свою деятельность на основе националистических и фашистских идей.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154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партий по отношению к проводимой политике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Правящие – это те партии, которые находятся у власти</a:t>
            </a:r>
            <a:r>
              <a:rPr lang="ru-RU" sz="3200" dirty="0" smtClean="0"/>
              <a:t>.</a:t>
            </a:r>
          </a:p>
          <a:p>
            <a:endParaRPr lang="ru-RU" sz="3200" dirty="0"/>
          </a:p>
          <a:p>
            <a:r>
              <a:rPr lang="ru-RU" sz="3200" dirty="0"/>
              <a:t>Оппозиционные – это те партии, которые не находятся у власти  пытаются ее завоевать.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12214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партий по </a:t>
            </a:r>
            <a:r>
              <a:rPr lang="ru-RU" dirty="0"/>
              <a:t>типу политических программ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Левые партии (социалистические и коммунистические):</a:t>
            </a:r>
          </a:p>
          <a:p>
            <a:r>
              <a:rPr lang="ru-RU" dirty="0"/>
              <a:t>-за реформы;</a:t>
            </a:r>
          </a:p>
          <a:p>
            <a:r>
              <a:rPr lang="ru-RU" dirty="0"/>
              <a:t>-за вытеснение частного сектора;</a:t>
            </a:r>
          </a:p>
          <a:p>
            <a:r>
              <a:rPr lang="ru-RU" dirty="0"/>
              <a:t>-социальная защита трудящихся;</a:t>
            </a:r>
          </a:p>
          <a:p>
            <a:r>
              <a:rPr lang="ru-RU" dirty="0"/>
              <a:t>-радикально-революционные методы действия.</a:t>
            </a:r>
          </a:p>
          <a:p>
            <a:r>
              <a:rPr lang="ru-RU" dirty="0"/>
              <a:t>Правые партии (либеральные и консервативные):</a:t>
            </a:r>
          </a:p>
          <a:p>
            <a:r>
              <a:rPr lang="ru-RU" dirty="0"/>
              <a:t>-за сильное государство;</a:t>
            </a:r>
          </a:p>
          <a:p>
            <a:r>
              <a:rPr lang="ru-RU" dirty="0"/>
              <a:t>-охрана частной собственности;</a:t>
            </a:r>
          </a:p>
          <a:p>
            <a:r>
              <a:rPr lang="ru-RU" dirty="0"/>
              <a:t>-за стабильность;</a:t>
            </a:r>
          </a:p>
          <a:p>
            <a:r>
              <a:rPr lang="ru-RU" dirty="0"/>
              <a:t>-отрицательное отношение к революции;</a:t>
            </a:r>
          </a:p>
          <a:p>
            <a:r>
              <a:rPr lang="ru-RU" dirty="0"/>
              <a:t>-выступают за высший класс.</a:t>
            </a:r>
          </a:p>
          <a:p>
            <a:r>
              <a:rPr lang="ru-RU" dirty="0"/>
              <a:t>Центристские партии (социал-демократические):</a:t>
            </a:r>
          </a:p>
          <a:p>
            <a:r>
              <a:rPr lang="ru-RU" dirty="0"/>
              <a:t>-компромисс;</a:t>
            </a:r>
          </a:p>
          <a:p>
            <a:r>
              <a:rPr lang="ru-RU" dirty="0"/>
              <a:t>-сотрудничество;</a:t>
            </a:r>
          </a:p>
          <a:p>
            <a:r>
              <a:rPr lang="ru-RU" dirty="0"/>
              <a:t>-поддерживали средний класс.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9000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партий по </a:t>
            </a:r>
            <a:r>
              <a:rPr lang="ru-RU" dirty="0"/>
              <a:t>отношению к закону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Легальные партии – зарегистрированные, ведущие партийную работу</a:t>
            </a:r>
            <a:r>
              <a:rPr lang="ru-RU" sz="3200" dirty="0" smtClean="0"/>
              <a:t>.</a:t>
            </a:r>
          </a:p>
          <a:p>
            <a:endParaRPr lang="ru-RU" sz="3200" dirty="0"/>
          </a:p>
          <a:p>
            <a:endParaRPr lang="ru-RU" sz="3200" dirty="0"/>
          </a:p>
          <a:p>
            <a:r>
              <a:rPr lang="ru-RU" sz="3200" dirty="0"/>
              <a:t>Нелегальные – запрещенные незарегистрированные.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54771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465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Аптека</vt:lpstr>
      <vt:lpstr>Политические партии</vt:lpstr>
      <vt:lpstr>Понятие политических партий</vt:lpstr>
      <vt:lpstr>Презентация PowerPoint</vt:lpstr>
      <vt:lpstr>Презентация PowerPoint</vt:lpstr>
      <vt:lpstr>Презентация PowerPoint</vt:lpstr>
      <vt:lpstr>Виды партий по идеологическому признаку</vt:lpstr>
      <vt:lpstr>Виды партий по отношению к проводимой политике</vt:lpstr>
      <vt:lpstr>Виды партий по типу политических программ</vt:lpstr>
      <vt:lpstr>Виды партий по отношению к закону</vt:lpstr>
      <vt:lpstr>Виды партий по организационному признаку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Политические партии</dc:title>
  <dc:creator>Zavuch</dc:creator>
  <cp:lastModifiedBy>Zavuch</cp:lastModifiedBy>
  <cp:revision>1</cp:revision>
  <dcterms:created xsi:type="dcterms:W3CDTF">2020-02-13T11:46:36Z</dcterms:created>
  <dcterms:modified xsi:type="dcterms:W3CDTF">2020-02-13T12:00:12Z</dcterms:modified>
</cp:coreProperties>
</file>