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 сферы общества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ОБЩЕСТВО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03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 smtClean="0"/>
              <a:t>Объясните в 3-х предложениях, что такое общество.</a:t>
            </a:r>
          </a:p>
          <a:p>
            <a:endParaRPr lang="ru-RU" dirty="0"/>
          </a:p>
          <a:p>
            <a:r>
              <a:rPr lang="ru-RU" dirty="0" smtClean="0"/>
              <a:t>Какие сферы общества Вы знаете? Объясните,  почему они не могут существовать друг без друга.</a:t>
            </a:r>
          </a:p>
          <a:p>
            <a:endParaRPr lang="ru-RU" dirty="0"/>
          </a:p>
          <a:p>
            <a:r>
              <a:rPr lang="ru-RU"/>
              <a:t>Привести примеры стран, находящихся на различных этапах развития общества.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7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общество?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Общество – это совокупность людей.</a:t>
            </a:r>
          </a:p>
          <a:p>
            <a:r>
              <a:rPr lang="ru-RU" sz="3200" dirty="0"/>
              <a:t>Общество – это все человечество в прошлом, настоящем и будущем.</a:t>
            </a:r>
          </a:p>
          <a:p>
            <a:r>
              <a:rPr lang="ru-RU" sz="3200" dirty="0"/>
              <a:t>Общество – это все человечество в его истории, современности и перспективе.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031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dirty="0"/>
              <a:t>Общество – это обособившаяся от природы, но тесно с ней связанная часть материального мира, которая включает в себя: способы взаимодействия людей; формы объединения людей.</a:t>
            </a:r>
          </a:p>
          <a:p>
            <a:r>
              <a:rPr lang="ru-RU" sz="3200" dirty="0"/>
              <a:t>Общество – продукт совокупной деятельности множества людей. Человеческая деятельность есть способ существования или бытия общества.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776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Общество включает в себя группы людей, то есть социальные группы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endParaRPr lang="ru-RU" dirty="0"/>
          </a:p>
          <a:p>
            <a:r>
              <a:rPr lang="ru-RU" dirty="0"/>
              <a:t>Социальная группа - это общность людей, имеющих какой-либо общий социально значимый признак.</a:t>
            </a:r>
          </a:p>
          <a:p>
            <a:r>
              <a:rPr lang="ru-RU" dirty="0"/>
              <a:t> Они могут быть большими и малыми, в зависимости от количества; формальными и неформальными, в зависимости от принадлежности к организациям.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942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Основные </a:t>
            </a:r>
            <a:r>
              <a:rPr lang="ru-RU" dirty="0"/>
              <a:t>признаки социальных групп: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демографический </a:t>
            </a:r>
            <a:r>
              <a:rPr lang="ru-RU" dirty="0"/>
              <a:t>– по полу и возрасту (мужчины, подростки);</a:t>
            </a:r>
          </a:p>
          <a:p>
            <a:pPr lvl="0"/>
            <a:r>
              <a:rPr lang="ru-RU" dirty="0"/>
              <a:t>профессиональный – по принципу занятости (врачи, учащиеся);</a:t>
            </a:r>
          </a:p>
          <a:p>
            <a:pPr lvl="0"/>
            <a:r>
              <a:rPr lang="ru-RU" dirty="0"/>
              <a:t>конфессиональный – по принадлежности к религии (католики, мусульмане);</a:t>
            </a:r>
          </a:p>
          <a:p>
            <a:pPr lvl="0"/>
            <a:r>
              <a:rPr lang="ru-RU" dirty="0"/>
              <a:t>территориальный – по месту жительства (горожане, москвичи, россияне);</a:t>
            </a:r>
          </a:p>
          <a:p>
            <a:pPr lvl="0"/>
            <a:r>
              <a:rPr lang="ru-RU" dirty="0"/>
              <a:t>национальный – русские, немцы.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9138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СФЕРЫ ЖИЗНИ ОБЩЕСТВА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Экономическая </a:t>
            </a:r>
          </a:p>
          <a:p>
            <a:endParaRPr lang="ru-RU" dirty="0"/>
          </a:p>
          <a:p>
            <a:r>
              <a:rPr lang="ru-RU" dirty="0" smtClean="0"/>
              <a:t>Политическая</a:t>
            </a:r>
          </a:p>
          <a:p>
            <a:endParaRPr lang="ru-RU" dirty="0"/>
          </a:p>
          <a:p>
            <a:r>
              <a:rPr lang="ru-RU" dirty="0" smtClean="0"/>
              <a:t>Социальная</a:t>
            </a:r>
          </a:p>
          <a:p>
            <a:endParaRPr lang="ru-RU" dirty="0"/>
          </a:p>
          <a:p>
            <a:r>
              <a:rPr lang="ru-RU" dirty="0" smtClean="0"/>
              <a:t>Духовная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143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Ступени развития общества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Традиционное (аграрное) общество: характерно господство сельского хозяйства, натуральный обмен, сословная иерархия с зависимыми слоями населения, решающая роль в жизни общества принадлежит хранителям культа, церкви или армии. Например, общества Древней Греции и Древнего Египта.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6331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Ступени развития общества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Индустриальное общество – это общество, в котором преобладает не сельское хозяйство, а производство; решающая роль в социальной жизни принадлежит промышленникам, частным собственникам  (Россия, страны Европы).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38836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Ступени развития общества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Постиндустриальное (информационное) общество – общество, где главными признаками являются научно-технический прогресс, информационные технологии, робототехника, </a:t>
            </a:r>
            <a:r>
              <a:rPr lang="ru-RU" sz="2800" dirty="0" err="1"/>
              <a:t>нанотехнологии</a:t>
            </a:r>
            <a:r>
              <a:rPr lang="ru-RU" sz="2800" dirty="0"/>
              <a:t>. На этой степени развития находятся такие страны, как США, Китай, Япония.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6179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</TotalTime>
  <Words>352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Аптека</vt:lpstr>
      <vt:lpstr>ОБЩЕСТВО</vt:lpstr>
      <vt:lpstr>Что такое общество?</vt:lpstr>
      <vt:lpstr>Презентация PowerPoint</vt:lpstr>
      <vt:lpstr>Презентация PowerPoint</vt:lpstr>
      <vt:lpstr> Основные признаки социальных групп: </vt:lpstr>
      <vt:lpstr>СФЕРЫ ЖИЗНИ ОБЩЕСТВА</vt:lpstr>
      <vt:lpstr>Ступени развития общества</vt:lpstr>
      <vt:lpstr>Ступени развития общества</vt:lpstr>
      <vt:lpstr>Ступени развития общества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ОБЩЕСТВО</dc:title>
  <dc:creator>Zavuch</dc:creator>
  <cp:lastModifiedBy>Zavuch</cp:lastModifiedBy>
  <cp:revision>2</cp:revision>
  <dcterms:created xsi:type="dcterms:W3CDTF">2020-02-13T11:24:18Z</dcterms:created>
  <dcterms:modified xsi:type="dcterms:W3CDTF">2020-02-13T11:38:20Z</dcterms:modified>
</cp:coreProperties>
</file>