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33464"/>
          </a:xfrm>
        </p:spPr>
        <p:txBody>
          <a:bodyPr/>
          <a:lstStyle/>
          <a:p>
            <a:r>
              <a:rPr lang="ru-RU" dirty="0" smtClean="0"/>
              <a:t>Система образования в РФ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21513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82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образование?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Образование</a:t>
            </a:r>
            <a:r>
              <a:rPr lang="ru-RU" sz="3200" dirty="0"/>
              <a:t> — процесс приобщения к</a:t>
            </a:r>
            <a:r>
              <a:rPr lang="ru-RU" sz="3200" i="1" dirty="0"/>
              <a:t> культуре,</a:t>
            </a:r>
            <a:r>
              <a:rPr lang="ru-RU" sz="3200" dirty="0"/>
              <a:t> ценно­стям человеческого общества, знаниям о мире, накопленным всеми предыдущими поколениями.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Образование есть образование ума и образование нравственности (</a:t>
            </a:r>
            <a:r>
              <a:rPr lang="ru-RU" sz="3200" dirty="0" err="1" smtClean="0"/>
              <a:t>В.И.Даль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29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Образование – целенаправленный процесс воспитания и обучения в интересах человека, общества и государства.</a:t>
            </a:r>
          </a:p>
          <a:p>
            <a:endParaRPr lang="ru-RU" sz="3200" dirty="0"/>
          </a:p>
          <a:p>
            <a:r>
              <a:rPr lang="ru-RU" sz="3200" dirty="0" smtClean="0"/>
              <a:t>Систему образования в нашей стране регламентирует ФЗ «Об образовании»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578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Части системы образования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Общеобразовательная часть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Включает в себя:</a:t>
            </a:r>
          </a:p>
          <a:p>
            <a:pPr marL="137160" indent="0">
              <a:buNone/>
            </a:pPr>
            <a:r>
              <a:rPr lang="ru-RU" dirty="0" smtClean="0"/>
              <a:t>-дошкольное образование (детские сады, ясли);</a:t>
            </a:r>
          </a:p>
          <a:p>
            <a:pPr marL="137160" indent="0">
              <a:buNone/>
            </a:pPr>
            <a:r>
              <a:rPr lang="ru-RU" dirty="0" smtClean="0"/>
              <a:t>-начальное образование  (1-4 класс);</a:t>
            </a:r>
          </a:p>
          <a:p>
            <a:pPr marL="137160" indent="0">
              <a:buNone/>
            </a:pPr>
            <a:r>
              <a:rPr lang="ru-RU" dirty="0" smtClean="0"/>
              <a:t>-основное общее образование (5-9 класс);</a:t>
            </a:r>
          </a:p>
          <a:p>
            <a:pPr>
              <a:buFontTx/>
              <a:buChar char="-"/>
            </a:pPr>
            <a:r>
              <a:rPr lang="ru-RU" dirty="0" smtClean="0"/>
              <a:t>среднее общее образование (10-11 классы)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78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Профессиональная часть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Включает в себя:</a:t>
            </a:r>
          </a:p>
          <a:p>
            <a:pPr marL="137160" indent="0">
              <a:buNone/>
            </a:pPr>
            <a:r>
              <a:rPr lang="ru-RU" dirty="0" smtClean="0"/>
              <a:t>-начальное профессиональное (ПТУ);</a:t>
            </a:r>
          </a:p>
          <a:p>
            <a:pPr marL="137160" indent="0">
              <a:buNone/>
            </a:pPr>
            <a:r>
              <a:rPr lang="ru-RU" dirty="0" smtClean="0"/>
              <a:t>-среднее профессиональное (колледжи);</a:t>
            </a:r>
          </a:p>
          <a:p>
            <a:pPr marL="137160" indent="0">
              <a:buNone/>
            </a:pPr>
            <a:r>
              <a:rPr lang="ru-RU" dirty="0" smtClean="0"/>
              <a:t>-высшее (все виды ВУЗов);</a:t>
            </a:r>
          </a:p>
          <a:p>
            <a:pPr marL="137160" indent="0">
              <a:buNone/>
            </a:pPr>
            <a:r>
              <a:rPr lang="ru-RU" dirty="0" smtClean="0"/>
              <a:t>-послевузовское (аспирантура, докторантура) 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99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Существенное звено непрерывного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Самообразование – управляемая самой личностью целенаправленная познавательная деятельность, приобретение систематических знаний в какой-либо области науки, техники, культуры, политической жизни, т.д.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80116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168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Система образования в РФ</vt:lpstr>
      <vt:lpstr>Что такое образование?</vt:lpstr>
      <vt:lpstr>Презентация PowerPoint</vt:lpstr>
      <vt:lpstr>Части системы образования в РФ</vt:lpstr>
      <vt:lpstr>Презентация PowerPoint</vt:lpstr>
      <vt:lpstr>Существенное звено непрерывного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в РФ</dc:title>
  <dc:creator>Zavuch</dc:creator>
  <cp:lastModifiedBy>Zavuch</cp:lastModifiedBy>
  <cp:revision>2</cp:revision>
  <dcterms:created xsi:type="dcterms:W3CDTF">2020-02-13T10:59:54Z</dcterms:created>
  <dcterms:modified xsi:type="dcterms:W3CDTF">2020-02-13T11:13:12Z</dcterms:modified>
</cp:coreProperties>
</file>