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Наука и научное </a:t>
            </a:r>
            <a:r>
              <a:rPr lang="ru-RU" dirty="0" err="1" smtClean="0"/>
              <a:t>позание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587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«Наука»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Наука</a:t>
            </a:r>
            <a:r>
              <a:rPr lang="ru-RU" dirty="0" smtClean="0"/>
              <a:t> –система знаний.</a:t>
            </a:r>
          </a:p>
          <a:p>
            <a:endParaRPr lang="ru-RU" dirty="0"/>
          </a:p>
          <a:p>
            <a:r>
              <a:rPr lang="ru-RU" b="1" dirty="0"/>
              <a:t>Наука</a:t>
            </a:r>
            <a:r>
              <a:rPr lang="ru-RU" dirty="0"/>
              <a:t> — одна из форм человеческого познания, система достоверных знаний о закономерностях развития</a:t>
            </a:r>
            <a:r>
              <a:rPr lang="ru-RU" i="1" dirty="0"/>
              <a:t> </a:t>
            </a:r>
            <a:r>
              <a:rPr lang="ru-RU" dirty="0" smtClean="0"/>
              <a:t>природы, </a:t>
            </a:r>
            <a:r>
              <a:rPr lang="ru-RU" dirty="0"/>
              <a:t>обще­ства и человека. </a:t>
            </a:r>
            <a:endParaRPr lang="ru-RU" dirty="0" smtClean="0"/>
          </a:p>
          <a:p>
            <a:endParaRPr lang="ru-RU" dirty="0"/>
          </a:p>
          <a:p>
            <a:r>
              <a:rPr lang="ru-RU" b="1" dirty="0"/>
              <a:t>Наука</a:t>
            </a:r>
            <a:r>
              <a:rPr lang="ru-RU" dirty="0"/>
              <a:t> – высшая форма познания, получения объективных и системно организованных и обоснованных знаний о природе, обществе.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07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/>
              <a:t>Наука как сфера человеческой деятельности включает в себя: ученых с их знаниями, способностями и опы­том, научные учреждения, специальное оборудование, методы научно-исследовательской работы, особый язык науки.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99724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3200" dirty="0"/>
              <a:t>Наука охватывает как деятельность по получению нового знания, так и результат этой деятельности — сумму научных знаний, кото­рая лежит в основе научной картины мира</a:t>
            </a:r>
            <a:r>
              <a:rPr lang="ru-RU" sz="3200" dirty="0" smtClean="0"/>
              <a:t>.</a:t>
            </a:r>
          </a:p>
          <a:p>
            <a:pPr algn="just"/>
            <a:r>
              <a:rPr lang="ru-RU" sz="3200" dirty="0"/>
              <a:t>Под наукой также понимают отдельную отрасль знаний (био­логия, математика, история и др.).</a:t>
            </a:r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67448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3200" dirty="0"/>
              <a:t>Науке свойственны: обоснованность утверждений, достовер­ность получаемых результатов и системность исследований, когда одни знания выводятся на основании других. Чаще всего научному исследованию соответствует определенная последова­тельность действий: выдвижение гипотезы (научного предполо­жения), наблюдение, эксперимент, внедрение в практику. Сис­тема наук условно делится на естественные, общественные и технические.</a:t>
            </a:r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77662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Научное познание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r>
              <a:rPr lang="ru-RU" sz="3200" u="sng" dirty="0"/>
              <a:t>Познание</a:t>
            </a:r>
            <a:r>
              <a:rPr lang="ru-RU" sz="3200" dirty="0"/>
              <a:t> – процесс деятельности человека, основным содержанием которого является отражение объективной реальности в его сознании, а результатом – получение нового знания об окружающем мире. </a:t>
            </a:r>
            <a:endParaRPr lang="ru-RU" sz="3200" dirty="0" smtClean="0"/>
          </a:p>
          <a:p>
            <a:endParaRPr lang="ru-RU" sz="3200" dirty="0"/>
          </a:p>
          <a:p>
            <a:r>
              <a:rPr lang="ru-RU" sz="3200" u="sng" dirty="0" smtClean="0"/>
              <a:t>Знание</a:t>
            </a:r>
            <a:r>
              <a:rPr lang="ru-RU" sz="3200" dirty="0" smtClean="0"/>
              <a:t> – это результат познания.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3660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СТУПЕНИ ПОЗНАНИЯ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ЧУВСТВЕННОЕ ПОЗНАНИЕ</a:t>
            </a:r>
          </a:p>
          <a:p>
            <a:pPr algn="ctr"/>
            <a:endParaRPr lang="ru-RU" dirty="0"/>
          </a:p>
          <a:p>
            <a:r>
              <a:rPr lang="ru-RU" sz="3200" dirty="0"/>
              <a:t>в</a:t>
            </a:r>
            <a:r>
              <a:rPr lang="ru-RU" sz="3200" dirty="0" smtClean="0"/>
              <a:t>осприятие;</a:t>
            </a:r>
          </a:p>
          <a:p>
            <a:endParaRPr lang="ru-RU" sz="3200" dirty="0" smtClean="0"/>
          </a:p>
          <a:p>
            <a:r>
              <a:rPr lang="ru-RU" sz="3200" dirty="0"/>
              <a:t>п</a:t>
            </a:r>
            <a:r>
              <a:rPr lang="ru-RU" sz="3200" dirty="0" smtClean="0"/>
              <a:t>редставление;</a:t>
            </a:r>
          </a:p>
          <a:p>
            <a:endParaRPr lang="ru-RU" sz="3200" dirty="0" smtClean="0"/>
          </a:p>
          <a:p>
            <a:r>
              <a:rPr lang="ru-RU" sz="3200" dirty="0" smtClean="0"/>
              <a:t>ощущение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36206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Ступени познания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Рациональное познание:</a:t>
            </a:r>
          </a:p>
          <a:p>
            <a:pPr algn="ctr"/>
            <a:endParaRPr lang="ru-RU" dirty="0"/>
          </a:p>
          <a:p>
            <a:r>
              <a:rPr lang="ru-RU" dirty="0" smtClean="0"/>
              <a:t>Понятие;</a:t>
            </a:r>
          </a:p>
          <a:p>
            <a:endParaRPr lang="ru-RU" dirty="0"/>
          </a:p>
          <a:p>
            <a:r>
              <a:rPr lang="ru-RU" dirty="0" smtClean="0"/>
              <a:t>Суждение;</a:t>
            </a:r>
          </a:p>
          <a:p>
            <a:endParaRPr lang="ru-RU" dirty="0"/>
          </a:p>
          <a:p>
            <a:r>
              <a:rPr lang="ru-RU" dirty="0" smtClean="0"/>
              <a:t>Умозаключение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181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236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Наука и научное позание</vt:lpstr>
      <vt:lpstr>Понятие «Наука»</vt:lpstr>
      <vt:lpstr>Презентация PowerPoint</vt:lpstr>
      <vt:lpstr>Презентация PowerPoint</vt:lpstr>
      <vt:lpstr>Презентация PowerPoint</vt:lpstr>
      <vt:lpstr>Научное познание</vt:lpstr>
      <vt:lpstr>СТУПЕНИ ПОЗНАНИЯ</vt:lpstr>
      <vt:lpstr>Ступени познания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Наука и научное позание</dc:title>
  <dc:creator>Zavuch</dc:creator>
  <cp:lastModifiedBy>Zavuch</cp:lastModifiedBy>
  <cp:revision>1</cp:revision>
  <dcterms:created xsi:type="dcterms:W3CDTF">2020-02-13T11:13:40Z</dcterms:created>
  <dcterms:modified xsi:type="dcterms:W3CDTF">2020-02-13T11:23:15Z</dcterms:modified>
</cp:coreProperties>
</file>