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13.02.2020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13.02.2020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13.02.2020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13.02.2020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13.02.2020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13.02.2020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13.02.2020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13.02.2020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13.02.2020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13.02.2020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13.02.2020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13.02.2020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22376" y="764704"/>
            <a:ext cx="7772400" cy="1872208"/>
          </a:xfrm>
        </p:spPr>
        <p:txBody>
          <a:bodyPr/>
          <a:lstStyle/>
          <a:p>
            <a:r>
              <a:rPr lang="ru-RU" dirty="0" smtClean="0"/>
              <a:t>Культура и искусство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22376" y="2996952"/>
            <a:ext cx="7772400" cy="3168352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2996953"/>
            <a:ext cx="7416824" cy="30963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368729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Что такое культура?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/>
              <a:t>Культура</a:t>
            </a:r>
            <a:r>
              <a:rPr lang="ru-RU" dirty="0"/>
              <a:t> (от лат.</a:t>
            </a:r>
            <a:r>
              <a:rPr lang="ru-RU" i="1" dirty="0"/>
              <a:t> </a:t>
            </a:r>
            <a:r>
              <a:rPr lang="en-US" i="1" dirty="0" err="1"/>
              <a:t>cultura</a:t>
            </a:r>
            <a:r>
              <a:rPr lang="en-US" i="1" dirty="0"/>
              <a:t> </a:t>
            </a:r>
            <a:r>
              <a:rPr lang="ru-RU" i="1" dirty="0"/>
              <a:t>—</a:t>
            </a:r>
            <a:r>
              <a:rPr lang="ru-RU" dirty="0"/>
              <a:t> возделывание, обработка) — в самом общем виде культурой можно назвать все, что создано и создается человеком, т. е. культура — это совокупность всего созданного человечеством на протяжении всей своей истории.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179941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dirty="0" smtClean="0"/>
              <a:t>Творческая деятельность человека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В основе ее лежит творческая деятельность</a:t>
            </a:r>
            <a:r>
              <a:rPr lang="ru-RU" i="1" dirty="0"/>
              <a:t> человека,</a:t>
            </a:r>
            <a:r>
              <a:rPr lang="ru-RU" dirty="0"/>
              <a:t> направлен­ная на преобразование действительности. Культура включает в себя как материальные результаты деятельности людей (маши­ны, постройки, произведения искусства, научные труды и пр.), так и человеческие способности и силы, которые человек раз­вивает и реализует в процессе деятельности (знания, умения, на­выки, мировоззрение, формы общения людей и т. д.).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100963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Различа­ют культуру материальную (техника, производство, материаль­ные ценности и т. д.) и духовную</a:t>
            </a:r>
            <a:r>
              <a:rPr lang="ru-RU" i="1" dirty="0"/>
              <a:t> </a:t>
            </a:r>
            <a:r>
              <a:rPr lang="ru-RU" i="1" dirty="0" smtClean="0"/>
              <a:t>(наука</a:t>
            </a:r>
            <a:r>
              <a:rPr lang="ru-RU" i="1" dirty="0"/>
              <a:t>, искусство, религия, мораль</a:t>
            </a:r>
            <a:r>
              <a:rPr lang="ru-RU" dirty="0"/>
              <a:t>, философия, просвещение и т. д.). </a:t>
            </a:r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Такое </a:t>
            </a:r>
            <a:r>
              <a:rPr lang="ru-RU" dirty="0"/>
              <a:t>разделение до­статочно условно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550643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/>
            <a:r>
              <a:rPr lang="ru-RU" u="sng" dirty="0" smtClean="0"/>
              <a:t>Также выделяют:</a:t>
            </a:r>
          </a:p>
          <a:p>
            <a:r>
              <a:rPr lang="ru-RU" dirty="0"/>
              <a:t>м</a:t>
            </a:r>
            <a:r>
              <a:rPr lang="ru-RU" dirty="0" smtClean="0"/>
              <a:t>ассовую культуру;</a:t>
            </a:r>
          </a:p>
          <a:p>
            <a:endParaRPr lang="ru-RU" dirty="0" smtClean="0"/>
          </a:p>
          <a:p>
            <a:r>
              <a:rPr lang="ru-RU" dirty="0"/>
              <a:t>э</a:t>
            </a:r>
            <a:r>
              <a:rPr lang="ru-RU" dirty="0" smtClean="0"/>
              <a:t>литарную культуру;</a:t>
            </a:r>
          </a:p>
          <a:p>
            <a:endParaRPr lang="ru-RU" dirty="0" smtClean="0"/>
          </a:p>
          <a:p>
            <a:r>
              <a:rPr lang="ru-RU" dirty="0"/>
              <a:t>а</a:t>
            </a:r>
            <a:r>
              <a:rPr lang="ru-RU" dirty="0" smtClean="0"/>
              <a:t>вторскую культуру;</a:t>
            </a:r>
          </a:p>
          <a:p>
            <a:endParaRPr lang="ru-RU" dirty="0" smtClean="0"/>
          </a:p>
          <a:p>
            <a:r>
              <a:rPr lang="ru-RU" dirty="0"/>
              <a:t>н</a:t>
            </a:r>
            <a:r>
              <a:rPr lang="ru-RU" dirty="0" smtClean="0"/>
              <a:t>ародную культуру;</a:t>
            </a:r>
          </a:p>
          <a:p>
            <a:endParaRPr lang="ru-RU" dirty="0" smtClean="0"/>
          </a:p>
          <a:p>
            <a:r>
              <a:rPr lang="ru-RU" dirty="0"/>
              <a:t>с</a:t>
            </a:r>
            <a:r>
              <a:rPr lang="ru-RU" dirty="0" smtClean="0"/>
              <a:t>убкультуру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402045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Искусство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/>
              <a:t>Искусство</a:t>
            </a:r>
            <a:r>
              <a:rPr lang="ru-RU" dirty="0"/>
              <a:t> — художественное творчество, проявляющееся в различных его видах — живописи, архитектуре, скульптуре, декоративно-прикладном творчестве, литературе, музыке, танцах, театральных постановках, кинофильмах и др.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407902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С помощью искус­ства, так же как и с помощью науки, человек пытается осмыс­лить, отразить и преобразовать окружающий его мир. Однако, в отличие от науки, в искусстве человек отражает действитель­ность в художественных образах, особой форме выражения мыс­лей и чувств художника, рожденных его индивидуальным вооб­ражением.</a:t>
            </a:r>
          </a:p>
          <a:p>
            <a:r>
              <a:rPr lang="ru-RU" dirty="0"/>
              <a:t>Часто, говоря об искусстве, подразумевают только его узкое значение — изобразительное искусство.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646379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i="1" u="sng" dirty="0" smtClean="0"/>
              <a:t>Домашнее задание. Темы для сообщений:</a:t>
            </a:r>
          </a:p>
          <a:p>
            <a:endParaRPr lang="ru-RU" i="1" u="sng" dirty="0" smtClean="0"/>
          </a:p>
          <a:p>
            <a:r>
              <a:rPr lang="ru-RU" dirty="0" smtClean="0"/>
              <a:t>Культура Киевской Руси</a:t>
            </a:r>
          </a:p>
          <a:p>
            <a:r>
              <a:rPr lang="ru-RU" dirty="0" smtClean="0"/>
              <a:t>Культура в средние века</a:t>
            </a:r>
          </a:p>
          <a:p>
            <a:r>
              <a:rPr lang="ru-RU" dirty="0" smtClean="0"/>
              <a:t>Культура Эпохи Возрождения в Европе</a:t>
            </a:r>
          </a:p>
          <a:p>
            <a:r>
              <a:rPr lang="ru-RU" dirty="0" smtClean="0"/>
              <a:t>Культура Российской империи в 19 веке</a:t>
            </a:r>
          </a:p>
          <a:p>
            <a:r>
              <a:rPr lang="ru-RU" dirty="0" smtClean="0"/>
              <a:t>Культура в советский период</a:t>
            </a:r>
          </a:p>
          <a:p>
            <a:r>
              <a:rPr lang="ru-RU" dirty="0" smtClean="0"/>
              <a:t>Современная культура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9879172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</TotalTime>
  <Words>307</Words>
  <Application>Microsoft Office PowerPoint</Application>
  <PresentationFormat>Экран (4:3)</PresentationFormat>
  <Paragraphs>30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Аспект</vt:lpstr>
      <vt:lpstr>Культура и искусство</vt:lpstr>
      <vt:lpstr>Что такое культура?</vt:lpstr>
      <vt:lpstr>Творческая деятельность человека</vt:lpstr>
      <vt:lpstr>Презентация PowerPoint</vt:lpstr>
      <vt:lpstr>Презентация PowerPoint</vt:lpstr>
      <vt:lpstr>Искусство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Культура и искусство</dc:title>
  <dc:creator>Zavuch</dc:creator>
  <cp:lastModifiedBy>Zavuch</cp:lastModifiedBy>
  <cp:revision>2</cp:revision>
  <dcterms:created xsi:type="dcterms:W3CDTF">2020-02-13T10:46:43Z</dcterms:created>
  <dcterms:modified xsi:type="dcterms:W3CDTF">2020-02-13T10:59:27Z</dcterms:modified>
</cp:coreProperties>
</file>