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Понятие «государство»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004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Государство</a:t>
            </a:r>
            <a:r>
              <a:rPr lang="ru-RU" dirty="0"/>
              <a:t> — организация политической</a:t>
            </a:r>
            <a:r>
              <a:rPr lang="ru-RU" i="1" dirty="0"/>
              <a:t> власти,</a:t>
            </a:r>
            <a:r>
              <a:rPr lang="ru-RU" dirty="0"/>
              <a:t> осу­ществляющая управление обществом, охрану его экономической и социальной структуры. Это совокупность</a:t>
            </a:r>
            <a:r>
              <a:rPr lang="ru-RU" i="1" dirty="0"/>
              <a:t> законодательных, ис­полнительных</a:t>
            </a:r>
            <a:r>
              <a:rPr lang="ru-RU" dirty="0"/>
              <a:t> и</a:t>
            </a:r>
            <a:r>
              <a:rPr lang="ru-RU" i="1" dirty="0"/>
              <a:t> судебных</a:t>
            </a:r>
            <a:r>
              <a:rPr lang="ru-RU" dirty="0"/>
              <a:t> органов власти, а также органов охра­ны общественного порядка, государственной безопасности, </a:t>
            </a:r>
            <a:r>
              <a:rPr lang="ru-RU" dirty="0" smtClean="0"/>
              <a:t>вооруженных </a:t>
            </a:r>
            <a:r>
              <a:rPr lang="ru-RU" dirty="0"/>
              <a:t>сил и пр.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1079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78968"/>
          </a:xfrm>
        </p:spPr>
        <p:txBody>
          <a:bodyPr>
            <a:normAutofit fontScale="92500" lnSpcReduction="20000"/>
          </a:bodyPr>
          <a:lstStyle/>
          <a:p>
            <a:r>
              <a:rPr lang="ru-RU" u="sng" dirty="0"/>
              <a:t>Признаки государства:</a:t>
            </a:r>
            <a:endParaRPr lang="ru-RU" dirty="0"/>
          </a:p>
          <a:p>
            <a:r>
              <a:rPr lang="ru-RU" dirty="0"/>
              <a:t>1.Единство территории. Государство распространяет свою власть на население, живущее в пределах определенной территории. </a:t>
            </a:r>
          </a:p>
          <a:p>
            <a:r>
              <a:rPr lang="ru-RU" dirty="0"/>
              <a:t>2.Публичная власть, то есть  государственная власть, которая распространяется на все население страны.</a:t>
            </a:r>
          </a:p>
          <a:p>
            <a:r>
              <a:rPr lang="ru-RU" dirty="0" smtClean="0"/>
              <a:t>3.Суверенитет – независимость государства.</a:t>
            </a:r>
          </a:p>
          <a:p>
            <a:r>
              <a:rPr lang="ru-RU" dirty="0" smtClean="0"/>
              <a:t>4.Законотворчество</a:t>
            </a:r>
            <a:r>
              <a:rPr lang="ru-RU" dirty="0"/>
              <a:t>. Только государство обладает исключительным правом издавать законы.</a:t>
            </a:r>
          </a:p>
          <a:p>
            <a:r>
              <a:rPr lang="ru-RU" dirty="0"/>
              <a:t>5.Налоговые сборы. Государственные органы устанавливают специальные сборы и обеспечивают их поступление в бюджет.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0264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Различают следующие формы государства:</a:t>
            </a:r>
          </a:p>
          <a:p>
            <a:r>
              <a:rPr lang="ru-RU" dirty="0"/>
              <a:t>-</a:t>
            </a:r>
            <a:r>
              <a:rPr lang="ru-RU" b="1" dirty="0"/>
              <a:t>по форме правления</a:t>
            </a:r>
            <a:r>
              <a:rPr lang="ru-RU" dirty="0"/>
              <a:t> государства бывают монархией или республикой;</a:t>
            </a:r>
          </a:p>
          <a:p>
            <a:r>
              <a:rPr lang="ru-RU" dirty="0"/>
              <a:t>-</a:t>
            </a:r>
            <a:r>
              <a:rPr lang="ru-RU" b="1" dirty="0"/>
              <a:t>по форме территориально-государственного устройства </a:t>
            </a:r>
            <a:r>
              <a:rPr lang="ru-RU" dirty="0"/>
              <a:t>государства могут быть унией или федерацией.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6563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 монархическом правлении во главе государства стоит монарх и его власть передается по наследству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Монархии могут быть: абсолютные и ограниченные (конституционные, парламентские).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2405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республике высшие органы власти избираются на строго установленный срок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Республики могут быть президентские, парламентские или смешанные 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9295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Например, Греция, </a:t>
            </a:r>
            <a:r>
              <a:rPr lang="ru-RU" dirty="0"/>
              <a:t>В</a:t>
            </a:r>
            <a:r>
              <a:rPr lang="ru-RU" dirty="0" smtClean="0"/>
              <a:t>енгрия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26840"/>
          </a:xfrm>
        </p:spPr>
        <p:txBody>
          <a:bodyPr>
            <a:noAutofit/>
          </a:bodyPr>
          <a:lstStyle/>
          <a:p>
            <a:r>
              <a:rPr lang="ru-RU" sz="3600" dirty="0"/>
              <a:t>Унитарным является такое государство, в котором его административные части (губернии, края) не обладают суверенитетом, у них нет своей конституции и органы местного самоуправления подчиняются центральным.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974007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Например, РФ, США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В федерации отдельные территории обладают самостоятельностью (конституции субъектов, органы управления).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0266279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238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Понятие «государство»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Например, Греция, Венгрия</vt:lpstr>
      <vt:lpstr>Например, РФ, США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«государство»</dc:title>
  <dc:creator>Zavuch</dc:creator>
  <cp:lastModifiedBy>Zavuch</cp:lastModifiedBy>
  <cp:revision>1</cp:revision>
  <dcterms:created xsi:type="dcterms:W3CDTF">2020-02-13T12:09:29Z</dcterms:created>
  <dcterms:modified xsi:type="dcterms:W3CDTF">2020-02-13T12:16:22Z</dcterms:modified>
</cp:coreProperties>
</file>