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2492897"/>
            <a:ext cx="6629400" cy="1953338"/>
          </a:xfrm>
        </p:spPr>
        <p:txBody>
          <a:bodyPr/>
          <a:lstStyle/>
          <a:p>
            <a:r>
              <a:rPr lang="ru-RU" dirty="0" smtClean="0"/>
              <a:t>Экономика и экономическая наука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10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Рыночная экономика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Вопросы, что, как и для кого производить, производитель решает самостоятельно.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66658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Смешанная экономика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 которой сочетаются черты рыночной и командной экономических систем.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2632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Экономика</a:t>
            </a:r>
            <a:r>
              <a:rPr lang="ru-RU" sz="3200" dirty="0" smtClean="0"/>
              <a:t> (от греч.</a:t>
            </a:r>
            <a:r>
              <a:rPr lang="ru-RU" sz="3200" i="1" dirty="0" smtClean="0"/>
              <a:t> </a:t>
            </a:r>
            <a:r>
              <a:rPr lang="en-US" sz="3200" i="1" dirty="0" err="1" smtClean="0"/>
              <a:t>oikos</a:t>
            </a:r>
            <a:r>
              <a:rPr lang="en-US" sz="3200" dirty="0" smtClean="0"/>
              <a:t> </a:t>
            </a:r>
            <a:r>
              <a:rPr lang="ru-RU" sz="3200" dirty="0" smtClean="0"/>
              <a:t>— дом, хозяйство и</a:t>
            </a:r>
            <a:r>
              <a:rPr lang="ru-RU" sz="3200" i="1" dirty="0" smtClean="0"/>
              <a:t> </a:t>
            </a:r>
            <a:r>
              <a:rPr lang="en-US" sz="3200" i="1" dirty="0" smtClean="0"/>
              <a:t>nomos </a:t>
            </a:r>
            <a:r>
              <a:rPr lang="ru-RU" sz="3200" i="1" dirty="0" smtClean="0"/>
              <a:t>— </a:t>
            </a:r>
            <a:r>
              <a:rPr lang="ru-RU" sz="3200" dirty="0" smtClean="0"/>
              <a:t>правило, закон) —</a:t>
            </a:r>
            <a:r>
              <a:rPr lang="ru-RU" sz="3200" dirty="0"/>
              <a:t>1) хозяйство страны; </a:t>
            </a:r>
            <a:endParaRPr lang="ru-RU" sz="3200" dirty="0" smtClean="0"/>
          </a:p>
          <a:p>
            <a:r>
              <a:rPr lang="ru-RU" sz="3200" dirty="0" smtClean="0"/>
              <a:t>2</a:t>
            </a:r>
            <a:r>
              <a:rPr lang="ru-RU" sz="3200" dirty="0"/>
              <a:t>) правила ведения хо­зяйства; </a:t>
            </a:r>
            <a:endParaRPr lang="ru-RU" sz="3200" dirty="0" smtClean="0"/>
          </a:p>
          <a:p>
            <a:r>
              <a:rPr lang="ru-RU" sz="3200" dirty="0" smtClean="0"/>
              <a:t>3</a:t>
            </a:r>
            <a:r>
              <a:rPr lang="ru-RU" sz="3200" dirty="0"/>
              <a:t>) наука о законах развития хозяйства и способах его рационального 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53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экономической науке выделяют: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Экономика – </a:t>
            </a:r>
            <a:r>
              <a:rPr lang="ru-RU" dirty="0"/>
              <a:t>это хозяйственная система, обеспечивающая удовлетворение потребностей людей и общества путем создания и использования необходимых жизненных благ.</a:t>
            </a:r>
          </a:p>
          <a:p>
            <a:r>
              <a:rPr lang="ru-RU" u="sng" dirty="0"/>
              <a:t>Экономика </a:t>
            </a:r>
            <a:r>
              <a:rPr lang="ru-RU" dirty="0"/>
              <a:t>– наука о хозяйстве, способах его ведения и управления им, отношениях между людьми в процессе производства и обмена товаров, закономерностях протекания хозяйственных процессов.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43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Главные вопросы экономики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производить?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Как производить?</a:t>
            </a:r>
          </a:p>
          <a:p>
            <a:pPr marL="114300" indent="0">
              <a:buNone/>
            </a:pP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Для кого производить?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46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Экономические системы – </a:t>
            </a:r>
            <a:r>
              <a:rPr lang="ru-RU" dirty="0"/>
              <a:t>варианты организации экономической жизни в государстве.</a:t>
            </a:r>
          </a:p>
          <a:p>
            <a:r>
              <a:rPr lang="ru-RU" dirty="0"/>
              <a:t>Конечная цель любой экономической системы — удовлетво­рение потребностей общества.</a:t>
            </a:r>
            <a:r>
              <a:rPr lang="ru-RU" i="1" dirty="0"/>
              <a:t> Потребности</a:t>
            </a:r>
            <a:r>
              <a:rPr lang="ru-RU" dirty="0"/>
              <a:t> общества безгранич­ны, а ресурсы, необходимые для производства товаров и услуг</a:t>
            </a:r>
          </a:p>
          <a:p>
            <a:r>
              <a:rPr lang="ru-RU" dirty="0"/>
              <a:t>ограниченны.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51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 расходованием ресурсов связаны главные про­блемы экономического развития. Как использовать ограничен­ные ресурсы, чтобы получить наибольшее количество товаров и услуг? Какой способ регулирования деятельности производи­теля выбрать? Что, как и для кого производить?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8247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Разные подходы к решению этих вопросов позволяет выде­лить следующие типы экономических систем: традиционную, централизованную (командную), рыночную. В традиционной эти проблемы решаются на основе традиций и обычаев, в централи­зованной — с помощью государственного плана, в рыночной — на основе личных интересов стремящихся к получению прибы­ли свободных производителей.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84888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Традиционная экономика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Вопросы, какие товары и услуги для кого и каким образом производить, решаются на основе традиций, предающихся из поколения в поколение.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7163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Централизованная экономика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Все решения по вопросам производства принимаются только государством, все предприятия национализированы.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58590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</TotalTime>
  <Words>307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Экономика и экономическая наука</vt:lpstr>
      <vt:lpstr>Презентация PowerPoint</vt:lpstr>
      <vt:lpstr>В экономической науке выделяют:</vt:lpstr>
      <vt:lpstr>Главные вопросы экономики</vt:lpstr>
      <vt:lpstr>Презентация PowerPoint</vt:lpstr>
      <vt:lpstr>Презентация PowerPoint</vt:lpstr>
      <vt:lpstr>Презентация PowerPoint</vt:lpstr>
      <vt:lpstr>Традиционная экономика</vt:lpstr>
      <vt:lpstr>Централизованная экономика</vt:lpstr>
      <vt:lpstr>Рыночная экономика</vt:lpstr>
      <vt:lpstr>Смешанная экономика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и экономическая наука</dc:title>
  <dc:creator>Zavuch</dc:creator>
  <cp:lastModifiedBy>Zavuch</cp:lastModifiedBy>
  <cp:revision>1</cp:revision>
  <dcterms:created xsi:type="dcterms:W3CDTF">2020-02-14T05:12:34Z</dcterms:created>
  <dcterms:modified xsi:type="dcterms:W3CDTF">2020-02-14T05:28:49Z</dcterms:modified>
</cp:coreProperties>
</file>