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F378-58DC-45D2-AB17-42EFEA0F68B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E932-6F06-42CA-AF54-8D0197AD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F378-58DC-45D2-AB17-42EFEA0F68B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E932-6F06-42CA-AF54-8D0197AD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F378-58DC-45D2-AB17-42EFEA0F68B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E932-6F06-42CA-AF54-8D0197AD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F378-58DC-45D2-AB17-42EFEA0F68B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E932-6F06-42CA-AF54-8D0197AD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F378-58DC-45D2-AB17-42EFEA0F68B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E932-6F06-42CA-AF54-8D0197AD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F378-58DC-45D2-AB17-42EFEA0F68B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E932-6F06-42CA-AF54-8D0197AD02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F378-58DC-45D2-AB17-42EFEA0F68B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E932-6F06-42CA-AF54-8D0197AD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F378-58DC-45D2-AB17-42EFEA0F68B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E932-6F06-42CA-AF54-8D0197AD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F378-58DC-45D2-AB17-42EFEA0F68B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E932-6F06-42CA-AF54-8D0197AD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F378-58DC-45D2-AB17-42EFEA0F68B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58E932-6F06-42CA-AF54-8D0197AD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F378-58DC-45D2-AB17-42EFEA0F68B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E932-6F06-42CA-AF54-8D0197AD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3DF378-58DC-45D2-AB17-42EFEA0F68B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D58E932-6F06-42CA-AF54-8D0197AD02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>ЭТАПЫ ОНТОГЕНЕЗА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505200"/>
            <a:ext cx="5832648" cy="3352800"/>
          </a:xfrm>
        </p:spPr>
        <p:txBody>
          <a:bodyPr>
            <a:normAutofit/>
          </a:bodyPr>
          <a:lstStyle/>
          <a:p>
            <a:pPr algn="r"/>
            <a:endParaRPr lang="ru-RU" b="1" dirty="0" smtClean="0"/>
          </a:p>
          <a:p>
            <a:pPr algn="r"/>
            <a:endParaRPr lang="ru-RU" b="1" dirty="0"/>
          </a:p>
          <a:p>
            <a:pPr algn="r"/>
            <a:endParaRPr lang="ru-RU" b="1" dirty="0" smtClean="0"/>
          </a:p>
          <a:p>
            <a:pPr algn="r"/>
            <a:r>
              <a:rPr lang="ru-RU" b="1" dirty="0" smtClean="0"/>
              <a:t>Автор:</a:t>
            </a:r>
          </a:p>
          <a:p>
            <a:pPr algn="r"/>
            <a:r>
              <a:rPr lang="ru-RU" b="1" dirty="0" smtClean="0"/>
              <a:t> </a:t>
            </a:r>
            <a:r>
              <a:rPr lang="ru-RU" b="1" dirty="0" err="1" smtClean="0"/>
              <a:t>Трокман</a:t>
            </a:r>
            <a:r>
              <a:rPr lang="ru-RU" b="1" dirty="0" smtClean="0"/>
              <a:t> Анна Владимировна</a:t>
            </a:r>
          </a:p>
          <a:p>
            <a:pPr algn="r"/>
            <a:r>
              <a:rPr lang="ru-RU" b="1" dirty="0"/>
              <a:t>у</a:t>
            </a:r>
            <a:r>
              <a:rPr lang="ru-RU" b="1" dirty="0" smtClean="0"/>
              <a:t>читель биологии МОБУ СОШ № 66 </a:t>
            </a:r>
            <a:r>
              <a:rPr lang="ru-RU" b="1" dirty="0" err="1" smtClean="0"/>
              <a:t>г.Сочи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83925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/>
              <a:t>§ 6</a:t>
            </a:r>
          </a:p>
          <a:p>
            <a:pPr algn="ctr"/>
            <a:r>
              <a:rPr lang="ru-RU" sz="4800" dirty="0"/>
              <a:t>р</a:t>
            </a:r>
            <a:r>
              <a:rPr lang="ru-RU" sz="4800" dirty="0" smtClean="0"/>
              <a:t>ис.5 (в тетрадь)</a:t>
            </a:r>
          </a:p>
          <a:p>
            <a:pPr algn="ctr"/>
            <a:r>
              <a:rPr lang="ru-RU" sz="4800" dirty="0" smtClean="0"/>
              <a:t>Ответы на вопросы (устно)</a:t>
            </a:r>
          </a:p>
          <a:p>
            <a:pPr algn="ctr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9518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Учебник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Пономарева И.Н., Корнилова О.А., </a:t>
            </a:r>
            <a:r>
              <a:rPr lang="ru-RU" sz="2800" dirty="0" err="1" smtClean="0"/>
              <a:t>Лощилина</a:t>
            </a:r>
            <a:r>
              <a:rPr lang="ru-RU" sz="2800" dirty="0" smtClean="0"/>
              <a:t> Т.Е., Ижевский П.В.</a:t>
            </a:r>
          </a:p>
          <a:p>
            <a:r>
              <a:rPr lang="ru-RU" sz="2800" dirty="0" smtClean="0"/>
              <a:t>Биология: 11 класс: Учебник для учащихся общеобразовательных учреждений: Базовый уровень / Под ред. проф. И.Н. Пономаревой. – 2-е изд., </a:t>
            </a:r>
            <a:r>
              <a:rPr lang="ru-RU" sz="2800" dirty="0" err="1" smtClean="0"/>
              <a:t>перераб</a:t>
            </a:r>
            <a:r>
              <a:rPr lang="ru-RU" sz="2800" dirty="0" smtClean="0"/>
              <a:t>. М.: </a:t>
            </a:r>
            <a:r>
              <a:rPr lang="ru-RU" sz="2800" dirty="0" err="1" smtClean="0"/>
              <a:t>Вентана</a:t>
            </a:r>
            <a:r>
              <a:rPr lang="ru-RU" sz="2800" dirty="0" smtClean="0"/>
              <a:t>-Граф, 2007. – 240 с</a:t>
            </a:r>
            <a:r>
              <a:rPr lang="ru-RU" sz="2800" smtClean="0"/>
              <a:t>.: ил.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383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</p:spPr>
        <p:txBody>
          <a:bodyPr/>
          <a:lstStyle/>
          <a:p>
            <a:r>
              <a:rPr lang="ru-RU" sz="3600" b="1" dirty="0" smtClean="0"/>
              <a:t>ОНТОГЕНЕЗ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568952" cy="542471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dirty="0" smtClean="0"/>
              <a:t>от </a:t>
            </a:r>
            <a:r>
              <a:rPr lang="ru-RU" sz="3200" dirty="0"/>
              <a:t>греч. </a:t>
            </a:r>
            <a:r>
              <a:rPr lang="ru-RU" sz="3200" dirty="0" err="1"/>
              <a:t>on</a:t>
            </a:r>
            <a:r>
              <a:rPr lang="ru-RU" sz="3200" dirty="0"/>
              <a:t> (род. п. </a:t>
            </a:r>
            <a:r>
              <a:rPr lang="ru-RU" sz="3200" dirty="0" err="1"/>
              <a:t>ontos</a:t>
            </a:r>
            <a:r>
              <a:rPr lang="ru-RU" sz="3200" dirty="0"/>
              <a:t>) - сущий и </a:t>
            </a:r>
            <a:r>
              <a:rPr lang="ru-RU" sz="3200" dirty="0" err="1"/>
              <a:t>genesis</a:t>
            </a:r>
            <a:r>
              <a:rPr lang="ru-RU" sz="3200" dirty="0"/>
              <a:t> - происхождение</a:t>
            </a:r>
            <a:r>
              <a:rPr lang="ru-RU" sz="3200" dirty="0" smtClean="0"/>
              <a:t>)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индивидуальное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развитие организма от оплодотворения (при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половом размножении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) или от момента отделения от материнской особи (при бесполом размножении) до смерти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Термин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введён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Эрнстом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Геккелем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 1866 году.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50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576064"/>
          </a:xfrm>
        </p:spPr>
        <p:txBody>
          <a:bodyPr/>
          <a:lstStyle/>
          <a:p>
            <a:r>
              <a:rPr lang="ru-RU" b="1" dirty="0" smtClean="0"/>
              <a:t>Стадии онтогенеза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9036496" cy="4320480"/>
          </a:xfrm>
        </p:spPr>
        <p:txBody>
          <a:bodyPr>
            <a:noAutofit/>
          </a:bodyPr>
          <a:lstStyle/>
          <a:p>
            <a:pPr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 Гаметогенез </a:t>
            </a:r>
            <a:r>
              <a:rPr lang="ru-RU" sz="3200" dirty="0" smtClean="0"/>
              <a:t>– развитие половых клеток  (гамет) до слияния их в зиготу</a:t>
            </a:r>
          </a:p>
          <a:p>
            <a:pPr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 Эмбриогенез </a:t>
            </a:r>
            <a:r>
              <a:rPr lang="ru-RU" sz="3200" dirty="0" smtClean="0"/>
              <a:t>– от образования зиготы до рождения (отделения от материнского организма, появления из яйца)</a:t>
            </a:r>
          </a:p>
          <a:p>
            <a:pPr>
              <a:buAutoNum type="arabicParenR"/>
            </a:pPr>
            <a:r>
              <a:rPr lang="ru-RU" sz="3200" smtClean="0">
                <a:solidFill>
                  <a:srgbClr val="FF0000"/>
                </a:solidFill>
              </a:rPr>
              <a:t> Постэмбриогенез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– начинается с момента рождения, включает: РОСТ, РАЗВИТИЕ, СТАРЕНИЕ, СМЕРТЬ</a:t>
            </a:r>
          </a:p>
        </p:txBody>
      </p:sp>
    </p:spTree>
    <p:extLst>
      <p:ext uri="{BB962C8B-B14F-4D97-AF65-F5344CB8AC3E}">
        <p14:creationId xmlns:p14="http://schemas.microsoft.com/office/powerpoint/2010/main" val="377443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ГАМЕТОГЕНЕЗ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24744"/>
            <a:ext cx="7056784" cy="5320351"/>
          </a:xfrm>
        </p:spPr>
      </p:pic>
    </p:spTree>
    <p:extLst>
      <p:ext uri="{BB962C8B-B14F-4D97-AF65-F5344CB8AC3E}">
        <p14:creationId xmlns:p14="http://schemas.microsoft.com/office/powerpoint/2010/main" val="29687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r>
              <a:rPr lang="ru-RU" dirty="0" err="1" smtClean="0"/>
              <a:t>эМБРИОГЕНЕЗ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00138"/>
            <a:ext cx="7912495" cy="5757862"/>
          </a:xfrm>
        </p:spPr>
      </p:pic>
    </p:spTree>
    <p:extLst>
      <p:ext uri="{BB962C8B-B14F-4D97-AF65-F5344CB8AC3E}">
        <p14:creationId xmlns:p14="http://schemas.microsoft.com/office/powerpoint/2010/main" val="85735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</a:t>
            </a:r>
            <a:r>
              <a:rPr lang="ru-RU" dirty="0" err="1" smtClean="0"/>
              <a:t>Постэмбриогенез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7884388" cy="5248750"/>
          </a:xfrm>
        </p:spPr>
      </p:pic>
    </p:spTree>
    <p:extLst>
      <p:ext uri="{BB962C8B-B14F-4D97-AF65-F5344CB8AC3E}">
        <p14:creationId xmlns:p14="http://schemas.microsoft.com/office/powerpoint/2010/main" val="18214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ФАКТОРОВ СРЕДЫ НА ОНТОГЕНЕЗ</a:t>
            </a:r>
            <a:br>
              <a:rPr lang="ru-RU" dirty="0" smtClean="0"/>
            </a:br>
            <a:r>
              <a:rPr lang="ru-RU" dirty="0"/>
              <a:t>ПОЛЕЗНЫЕ ФАКТОРЫ: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ЗАКАЛИВАНИЕ, СПОРТ</a:t>
            </a:r>
            <a:endParaRPr lang="ru-RU" sz="2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9" y="2348880"/>
            <a:ext cx="5537783" cy="451484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3816" y="851952"/>
            <a:ext cx="4340672" cy="809208"/>
          </a:xfrm>
        </p:spPr>
        <p:txBody>
          <a:bodyPr>
            <a:noAutofit/>
          </a:bodyPr>
          <a:lstStyle/>
          <a:p>
            <a:r>
              <a:rPr lang="ru-RU" sz="1600" dirty="0" smtClean="0"/>
              <a:t>БЛАГОПРИЯТНАЯ ЭКОЛОГИЧЕСКАЯ ОБСТАНОВКА</a:t>
            </a:r>
            <a:endParaRPr lang="ru-RU" sz="16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160" y="1772816"/>
            <a:ext cx="3712840" cy="3712840"/>
          </a:xfrm>
        </p:spPr>
      </p:pic>
    </p:spTree>
    <p:extLst>
      <p:ext uri="{BB962C8B-B14F-4D97-AF65-F5344CB8AC3E}">
        <p14:creationId xmlns:p14="http://schemas.microsoft.com/office/powerpoint/2010/main" val="168580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ФАКТОРОВ СРЕДЫ НА ОНТОГЕНЕЗ</a:t>
            </a:r>
            <a:br>
              <a:rPr lang="ru-RU" dirty="0"/>
            </a:br>
            <a:r>
              <a:rPr lang="ru-RU" dirty="0" smtClean="0"/>
              <a:t>ВРЕДНЫЕ </a:t>
            </a:r>
            <a:r>
              <a:rPr lang="ru-RU" dirty="0"/>
              <a:t>ФАКТОРЫ: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76672"/>
            <a:ext cx="3771840" cy="151216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АЛКОГОЛЬ, НАРКОТИКИ</a:t>
            </a:r>
            <a:endParaRPr lang="ru-RU" sz="2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4280"/>
            <a:ext cx="4644379" cy="460752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764704"/>
            <a:ext cx="4048448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Курение во время беременности, неправильное питание, радиация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276872"/>
            <a:ext cx="5796136" cy="4581128"/>
          </a:xfrm>
        </p:spPr>
      </p:pic>
    </p:spTree>
    <p:extLst>
      <p:ext uri="{BB962C8B-B14F-4D97-AF65-F5344CB8AC3E}">
        <p14:creationId xmlns:p14="http://schemas.microsoft.com/office/powerpoint/2010/main" val="412856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20940" cy="1512168"/>
          </a:xfrm>
        </p:spPr>
        <p:txBody>
          <a:bodyPr/>
          <a:lstStyle/>
          <a:p>
            <a:pPr algn="ctr"/>
            <a:r>
              <a:rPr lang="ru-RU" sz="3600" dirty="0" smtClean="0"/>
              <a:t>ВАША ЖИЗНЬ – В ВАШИХ РУКАХ!</a:t>
            </a:r>
            <a:endParaRPr lang="ru-RU" sz="36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36912"/>
            <a:ext cx="7521575" cy="3396461"/>
          </a:xfrm>
        </p:spPr>
      </p:pic>
    </p:spTree>
    <p:extLst>
      <p:ext uri="{BB962C8B-B14F-4D97-AF65-F5344CB8AC3E}">
        <p14:creationId xmlns:p14="http://schemas.microsoft.com/office/powerpoint/2010/main" val="60336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119</TotalTime>
  <Words>233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ЭТАПЫ ОНТОГЕНЕЗА</vt:lpstr>
      <vt:lpstr>ОНТОГЕНЕЗ</vt:lpstr>
      <vt:lpstr>Стадии онтогенеза</vt:lpstr>
      <vt:lpstr>1. ГАМЕТОГЕНЕЗ</vt:lpstr>
      <vt:lpstr>2. эМБРИОГЕНЕЗ</vt:lpstr>
      <vt:lpstr>3. Постэмбриогенез</vt:lpstr>
      <vt:lpstr>ВЛИЯНИЕ ФАКТОРОВ СРЕДЫ НА ОНТОГЕНЕЗ ПОЛЕЗНЫЕ ФАКТОРЫ: </vt:lpstr>
      <vt:lpstr>ВЛИЯНИЕ ФАКТОРОВ СРЕДЫ НА ОНТОГЕНЕЗ ВРЕДНЫЕ ФАКТОРЫ:</vt:lpstr>
      <vt:lpstr>ВАША ЖИЗНЬ – В ВАШИХ РУКАХ!</vt:lpstr>
      <vt:lpstr>Домашнее задание</vt:lpstr>
      <vt:lpstr>Учебник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ОНТОГЕНЕЗА</dc:title>
  <dc:creator>Анна Трокман 37</dc:creator>
  <cp:lastModifiedBy>Анна Трокман 37</cp:lastModifiedBy>
  <cp:revision>11</cp:revision>
  <dcterms:created xsi:type="dcterms:W3CDTF">2016-11-08T15:39:10Z</dcterms:created>
  <dcterms:modified xsi:type="dcterms:W3CDTF">2020-02-10T05:42:25Z</dcterms:modified>
</cp:coreProperties>
</file>