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Биосоциальное существо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5" y="1988841"/>
            <a:ext cx="6629400" cy="2457394"/>
          </a:xfrm>
        </p:spPr>
        <p:txBody>
          <a:bodyPr/>
          <a:lstStyle/>
          <a:p>
            <a:r>
              <a:rPr lang="ru-RU" dirty="0" smtClean="0"/>
              <a:t>ЧЕЛОВЕК –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42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Человек – биосоциальное существо.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Человек – высшая ступень развития живых организмов на Земле</a:t>
            </a:r>
            <a:r>
              <a:rPr lang="ru-RU" dirty="0" smtClean="0"/>
              <a:t>.</a:t>
            </a:r>
          </a:p>
          <a:p>
            <a:r>
              <a:rPr lang="ru-RU" u="sng" dirty="0"/>
              <a:t>Основные отличия человека от других живых существ:</a:t>
            </a:r>
          </a:p>
          <a:p>
            <a:r>
              <a:rPr lang="ru-RU" dirty="0"/>
              <a:t>1.Прямохождение.</a:t>
            </a:r>
          </a:p>
          <a:p>
            <a:r>
              <a:rPr lang="ru-RU" dirty="0"/>
              <a:t>2.Мышление.</a:t>
            </a:r>
          </a:p>
          <a:p>
            <a:r>
              <a:rPr lang="ru-RU" dirty="0"/>
              <a:t>3.Речь</a:t>
            </a:r>
          </a:p>
          <a:p>
            <a:r>
              <a:rPr lang="ru-RU" dirty="0"/>
              <a:t>4.Создание культурного наследия.</a:t>
            </a:r>
          </a:p>
          <a:p>
            <a:r>
              <a:rPr lang="ru-RU" dirty="0"/>
              <a:t>5.Умение производить.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7849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3 характеристики человека: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1.Индивид – биологическая особь.</a:t>
            </a:r>
          </a:p>
          <a:p>
            <a:r>
              <a:rPr lang="ru-RU" dirty="0"/>
              <a:t>2.Индивидуальность – наличие у человека индивидуальных черт и отличий, присущих только ему одному (тембр голоса, отпечатки пальцев, характер, т.д.).</a:t>
            </a:r>
          </a:p>
          <a:p>
            <a:r>
              <a:rPr lang="ru-RU" dirty="0"/>
              <a:t>3.Личность – характеристика человека в обществе. Личность несет в себе определенные ценности, качества, которые общество признает значимыми, важными, необходимыми.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904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25915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Три </a:t>
            </a:r>
            <a:r>
              <a:rPr lang="ru-RU" dirty="0"/>
              <a:t>фазы становления личности: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Адаптация – освоение действующих в той или иной группе социальных норм. На этой фазе человек усваивает образцы жизнедеятельности данной  группы.</a:t>
            </a:r>
          </a:p>
          <a:p>
            <a:r>
              <a:rPr lang="ru-RU" dirty="0"/>
              <a:t>2.Индивидуализация. Суть ее состоит в том, что человек ищет средства и способы для обозначения своей индивидуальности.</a:t>
            </a:r>
          </a:p>
          <a:p>
            <a:r>
              <a:rPr lang="ru-RU" dirty="0"/>
              <a:t>3.Интеграция – «внедрение, восстановление». В этой фазе человек стремится найти лучшее применение своим индивидуальным свойствам и становится частью группы.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19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Деятельность человека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Деятельность – это присущая только человеку форма взаимодействия с окружающим миром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marL="114300" indent="0">
              <a:buNone/>
            </a:pPr>
            <a:endParaRPr lang="ru-RU" dirty="0"/>
          </a:p>
          <a:p>
            <a:r>
              <a:rPr lang="ru-RU" dirty="0"/>
              <a:t>В ходе человеческой деятельности происходит изменение и преобразование мира в интересах людей, создание того, чего нет в мире.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4775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2800" dirty="0"/>
              <a:t> </a:t>
            </a:r>
          </a:p>
          <a:p>
            <a:r>
              <a:rPr lang="ru-RU" sz="2800" dirty="0"/>
              <a:t>Структура деятельности:</a:t>
            </a:r>
          </a:p>
          <a:p>
            <a:r>
              <a:rPr lang="ru-RU" sz="2800" dirty="0"/>
              <a:t>-мотив;</a:t>
            </a:r>
          </a:p>
          <a:p>
            <a:r>
              <a:rPr lang="ru-RU" sz="2800" dirty="0" smtClean="0"/>
              <a:t>-цель</a:t>
            </a:r>
            <a:r>
              <a:rPr lang="ru-RU" sz="2800" dirty="0"/>
              <a:t>;</a:t>
            </a:r>
          </a:p>
          <a:p>
            <a:r>
              <a:rPr lang="ru-RU" sz="2800" dirty="0"/>
              <a:t>-методы и средства;</a:t>
            </a:r>
          </a:p>
          <a:p>
            <a:r>
              <a:rPr lang="ru-RU" sz="2800" dirty="0"/>
              <a:t>-процесс;</a:t>
            </a:r>
          </a:p>
          <a:p>
            <a:r>
              <a:rPr lang="ru-RU" sz="2800" dirty="0"/>
              <a:t>-результат.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584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Потребности человека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Потребность – это нужда человека в чем-либо.</a:t>
            </a:r>
          </a:p>
          <a:p>
            <a:r>
              <a:rPr lang="ru-RU" dirty="0"/>
              <a:t>Потребность – это переживаемая и осознаваемая человеком нужда в том, что необходимо для поддержания его организма и развития личности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Виды потребностей:</a:t>
            </a:r>
          </a:p>
          <a:p>
            <a:pPr marL="114300" indent="0">
              <a:buNone/>
            </a:pPr>
            <a:r>
              <a:rPr lang="ru-RU" dirty="0" smtClean="0"/>
              <a:t>-биологические;</a:t>
            </a:r>
          </a:p>
          <a:p>
            <a:pPr marL="114300" indent="0">
              <a:buNone/>
            </a:pPr>
            <a:r>
              <a:rPr lang="ru-RU" dirty="0" smtClean="0"/>
              <a:t>-социальные;</a:t>
            </a:r>
          </a:p>
          <a:p>
            <a:pPr marL="114300" indent="0">
              <a:buNone/>
            </a:pPr>
            <a:r>
              <a:rPr lang="ru-RU" dirty="0" smtClean="0"/>
              <a:t>-духовные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336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Способности человека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Задатки – неразвитые способности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Способности – индивидуально-психологические особенности  личности, помогающие ей успешно выполнять какой-либо вид деятельности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Талант – выдающиеся </a:t>
            </a:r>
            <a:r>
              <a:rPr lang="ru-RU"/>
              <a:t>способности</a:t>
            </a:r>
            <a:r>
              <a:rPr lang="ru-RU" smtClean="0"/>
              <a:t>.</a:t>
            </a:r>
          </a:p>
          <a:p>
            <a:pPr marL="114300" indent="0">
              <a:buNone/>
            </a:pPr>
            <a:endParaRPr lang="ru-RU" dirty="0"/>
          </a:p>
          <a:p>
            <a:r>
              <a:rPr lang="ru-RU" dirty="0"/>
              <a:t>Гениальность – высшая степень одаренности, позволяющая создавать новые открытия для человечества.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506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276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ЧЕЛОВЕК – </vt:lpstr>
      <vt:lpstr>Человек – биосоциальное существо.</vt:lpstr>
      <vt:lpstr>  3 характеристики человека: </vt:lpstr>
      <vt:lpstr> Три фазы становления личности: </vt:lpstr>
      <vt:lpstr>Деятельность человека </vt:lpstr>
      <vt:lpstr>Презентация PowerPoint</vt:lpstr>
      <vt:lpstr>Потребности человека </vt:lpstr>
      <vt:lpstr>Способности человека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ЧЕЛОВЕК – </dc:title>
  <dc:creator>Zavuch</dc:creator>
  <cp:lastModifiedBy>Zavuch</cp:lastModifiedBy>
  <cp:revision>1</cp:revision>
  <dcterms:created xsi:type="dcterms:W3CDTF">2020-02-13T11:24:07Z</dcterms:created>
  <dcterms:modified xsi:type="dcterms:W3CDTF">2020-02-13T11:30:58Z</dcterms:modified>
</cp:coreProperties>
</file>